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3"/>
  </p:notesMasterIdLst>
  <p:sldIdLst>
    <p:sldId id="257" r:id="rId6"/>
    <p:sldId id="263" r:id="rId7"/>
    <p:sldId id="283" r:id="rId8"/>
    <p:sldId id="273" r:id="rId9"/>
    <p:sldId id="275" r:id="rId10"/>
    <p:sldId id="274" r:id="rId11"/>
    <p:sldId id="284" r:id="rId12"/>
    <p:sldId id="276" r:id="rId13"/>
    <p:sldId id="277" r:id="rId14"/>
    <p:sldId id="278" r:id="rId15"/>
    <p:sldId id="279" r:id="rId16"/>
    <p:sldId id="282" r:id="rId17"/>
    <p:sldId id="285" r:id="rId18"/>
    <p:sldId id="280" r:id="rId19"/>
    <p:sldId id="281" r:id="rId20"/>
    <p:sldId id="286" r:id="rId21"/>
    <p:sldId id="287" r:id="rId22"/>
    <p:sldId id="322" r:id="rId23"/>
    <p:sldId id="323" r:id="rId24"/>
    <p:sldId id="288" r:id="rId25"/>
    <p:sldId id="324" r:id="rId26"/>
    <p:sldId id="289" r:id="rId27"/>
    <p:sldId id="290" r:id="rId28"/>
    <p:sldId id="291" r:id="rId29"/>
    <p:sldId id="305" r:id="rId30"/>
    <p:sldId id="304" r:id="rId31"/>
    <p:sldId id="326" r:id="rId32"/>
    <p:sldId id="327" r:id="rId33"/>
    <p:sldId id="328" r:id="rId34"/>
    <p:sldId id="306" r:id="rId35"/>
    <p:sldId id="307" r:id="rId36"/>
    <p:sldId id="325" r:id="rId37"/>
    <p:sldId id="302" r:id="rId38"/>
    <p:sldId id="303" r:id="rId39"/>
    <p:sldId id="329" r:id="rId40"/>
    <p:sldId id="320" r:id="rId41"/>
    <p:sldId id="308" r:id="rId42"/>
    <p:sldId id="309" r:id="rId43"/>
    <p:sldId id="321" r:id="rId44"/>
    <p:sldId id="319" r:id="rId45"/>
    <p:sldId id="256" r:id="rId46"/>
    <p:sldId id="315" r:id="rId47"/>
    <p:sldId id="316" r:id="rId48"/>
    <p:sldId id="317" r:id="rId49"/>
    <p:sldId id="318" r:id="rId50"/>
    <p:sldId id="311" r:id="rId51"/>
    <p:sldId id="33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8A"/>
    <a:srgbClr val="C00000"/>
    <a:srgbClr val="410082"/>
    <a:srgbClr val="3B0076"/>
    <a:srgbClr val="990033"/>
    <a:srgbClr val="CC0000"/>
    <a:srgbClr val="4F009E"/>
    <a:srgbClr val="333399"/>
    <a:srgbClr val="156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5" autoAdjust="0"/>
  </p:normalViewPr>
  <p:slideViewPr>
    <p:cSldViewPr snapToGrid="0">
      <p:cViewPr varScale="1">
        <p:scale>
          <a:sx n="87" d="100"/>
          <a:sy n="87" d="100"/>
        </p:scale>
        <p:origin x="13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Harrell (ADHE)" userId="c97fc01f-2c76-4d42-897b-11850e74d673" providerId="ADAL" clId="{62D2CAD9-85F2-42DA-A956-C111628982A4}"/>
    <pc:docChg chg="undo redo custSel addSld delSld modSld sldOrd">
      <pc:chgData name="Tracy Harrell (ADHE)" userId="c97fc01f-2c76-4d42-897b-11850e74d673" providerId="ADAL" clId="{62D2CAD9-85F2-42DA-A956-C111628982A4}" dt="2026-06-08T21:10:04.115" v="12819" actId="20577"/>
      <pc:docMkLst>
        <pc:docMk/>
      </pc:docMkLst>
      <pc:sldChg chg="addSp delSp modSp mod ord setBg modNotesTx">
        <pc:chgData name="Tracy Harrell (ADHE)" userId="c97fc01f-2c76-4d42-897b-11850e74d673" providerId="ADAL" clId="{62D2CAD9-85F2-42DA-A956-C111628982A4}" dt="2026-06-04T14:10:04.063" v="10916" actId="20577"/>
        <pc:sldMkLst>
          <pc:docMk/>
          <pc:sldMk cId="1806890655" sldId="256"/>
        </pc:sldMkLst>
        <pc:spChg chg="add mod">
          <ac:chgData name="Tracy Harrell (ADHE)" userId="c97fc01f-2c76-4d42-897b-11850e74d673" providerId="ADAL" clId="{62D2CAD9-85F2-42DA-A956-C111628982A4}" dt="2026-06-04T14:05:14.790" v="10720" actId="1076"/>
          <ac:spMkLst>
            <pc:docMk/>
            <pc:sldMk cId="1806890655" sldId="256"/>
            <ac:spMk id="2" creationId="{396326DB-E814-3B7D-B910-E1C0845AD9E3}"/>
          </ac:spMkLst>
        </pc:spChg>
        <pc:spChg chg="mod topLvl">
          <ac:chgData name="Tracy Harrell (ADHE)" userId="c97fc01f-2c76-4d42-897b-11850e74d673" providerId="ADAL" clId="{62D2CAD9-85F2-42DA-A956-C111628982A4}" dt="2026-05-26T18:00:56.263" v="1909" actId="1076"/>
          <ac:spMkLst>
            <pc:docMk/>
            <pc:sldMk cId="1806890655" sldId="256"/>
            <ac:spMk id="10" creationId="{3B5AD0A0-A19E-E152-630D-FCA6F527F7D2}"/>
          </ac:spMkLst>
        </pc:spChg>
        <pc:spChg chg="add">
          <ac:chgData name="Tracy Harrell (ADHE)" userId="c97fc01f-2c76-4d42-897b-11850e74d673" providerId="ADAL" clId="{62D2CAD9-85F2-42DA-A956-C111628982A4}" dt="2026-05-26T17:58:55.395" v="1901" actId="26606"/>
          <ac:spMkLst>
            <pc:docMk/>
            <pc:sldMk cId="1806890655" sldId="256"/>
            <ac:spMk id="20" creationId="{5D1D4658-32CD-4903-BDA6-7B54EEA4ED6F}"/>
          </ac:spMkLst>
        </pc:spChg>
        <pc:spChg chg="add">
          <ac:chgData name="Tracy Harrell (ADHE)" userId="c97fc01f-2c76-4d42-897b-11850e74d673" providerId="ADAL" clId="{62D2CAD9-85F2-42DA-A956-C111628982A4}" dt="2026-05-26T17:58:55.395" v="1901" actId="26606"/>
          <ac:spMkLst>
            <pc:docMk/>
            <pc:sldMk cId="1806890655" sldId="256"/>
            <ac:spMk id="22" creationId="{7A29A97C-0C3C-4F06-9CA4-68DFD1CE4039}"/>
          </ac:spMkLst>
        </pc:spChg>
        <pc:spChg chg="add">
          <ac:chgData name="Tracy Harrell (ADHE)" userId="c97fc01f-2c76-4d42-897b-11850e74d673" providerId="ADAL" clId="{62D2CAD9-85F2-42DA-A956-C111628982A4}" dt="2026-05-26T17:58:55.395" v="1901" actId="26606"/>
          <ac:spMkLst>
            <pc:docMk/>
            <pc:sldMk cId="1806890655" sldId="256"/>
            <ac:spMk id="24" creationId="{801292C1-8B12-4AF2-9B59-8851A132E5E2}"/>
          </ac:spMkLst>
        </pc:spChg>
        <pc:picChg chg="add mod">
          <ac:chgData name="Tracy Harrell (ADHE)" userId="c97fc01f-2c76-4d42-897b-11850e74d673" providerId="ADAL" clId="{62D2CAD9-85F2-42DA-A956-C111628982A4}" dt="2026-05-26T17:58:55.395" v="1901" actId="26606"/>
          <ac:picMkLst>
            <pc:docMk/>
            <pc:sldMk cId="1806890655" sldId="256"/>
            <ac:picMk id="4" creationId="{1A7E3970-6933-4C20-AEB8-F46800110BB9}"/>
          </ac:picMkLst>
        </pc:picChg>
      </pc:sldChg>
      <pc:sldChg chg="modSp mod">
        <pc:chgData name="Tracy Harrell (ADHE)" userId="c97fc01f-2c76-4d42-897b-11850e74d673" providerId="ADAL" clId="{62D2CAD9-85F2-42DA-A956-C111628982A4}" dt="2026-06-01T14:21:42.491" v="5507" actId="1076"/>
        <pc:sldMkLst>
          <pc:docMk/>
          <pc:sldMk cId="3980699782" sldId="257"/>
        </pc:sldMkLst>
        <pc:spChg chg="mod">
          <ac:chgData name="Tracy Harrell (ADHE)" userId="c97fc01f-2c76-4d42-897b-11850e74d673" providerId="ADAL" clId="{62D2CAD9-85F2-42DA-A956-C111628982A4}" dt="2026-06-01T14:21:33.892" v="5506" actId="1076"/>
          <ac:spMkLst>
            <pc:docMk/>
            <pc:sldMk cId="3980699782" sldId="257"/>
            <ac:spMk id="6" creationId="{F969AB7B-B6E6-E059-37B5-6A94D24E85CB}"/>
          </ac:spMkLst>
        </pc:spChg>
        <pc:spChg chg="mod">
          <ac:chgData name="Tracy Harrell (ADHE)" userId="c97fc01f-2c76-4d42-897b-11850e74d673" providerId="ADAL" clId="{62D2CAD9-85F2-42DA-A956-C111628982A4}" dt="2026-06-01T14:21:42.491" v="5507" actId="1076"/>
          <ac:spMkLst>
            <pc:docMk/>
            <pc:sldMk cId="3980699782" sldId="257"/>
            <ac:spMk id="8" creationId="{F79765DD-5980-0F0C-9EFD-524CB2966248}"/>
          </ac:spMkLst>
        </pc:spChg>
      </pc:sldChg>
      <pc:sldChg chg="modSp mod">
        <pc:chgData name="Tracy Harrell (ADHE)" userId="c97fc01f-2c76-4d42-897b-11850e74d673" providerId="ADAL" clId="{62D2CAD9-85F2-42DA-A956-C111628982A4}" dt="2026-06-01T14:33:37.038" v="5520" actId="179"/>
        <pc:sldMkLst>
          <pc:docMk/>
          <pc:sldMk cId="2973707689" sldId="263"/>
        </pc:sldMkLst>
        <pc:spChg chg="mod">
          <ac:chgData name="Tracy Harrell (ADHE)" userId="c97fc01f-2c76-4d42-897b-11850e74d673" providerId="ADAL" clId="{62D2CAD9-85F2-42DA-A956-C111628982A4}" dt="2026-06-01T14:33:37.038" v="5520" actId="179"/>
          <ac:spMkLst>
            <pc:docMk/>
            <pc:sldMk cId="2973707689" sldId="263"/>
            <ac:spMk id="2" creationId="{EA90F510-A267-6685-A84E-F251A852E1E6}"/>
          </ac:spMkLst>
        </pc:spChg>
        <pc:spChg chg="mod">
          <ac:chgData name="Tracy Harrell (ADHE)" userId="c97fc01f-2c76-4d42-897b-11850e74d673" providerId="ADAL" clId="{62D2CAD9-85F2-42DA-A956-C111628982A4}" dt="2026-06-01T14:32:53.343" v="5513" actId="20577"/>
          <ac:spMkLst>
            <pc:docMk/>
            <pc:sldMk cId="2973707689" sldId="263"/>
            <ac:spMk id="13" creationId="{F64048FA-1C7E-4BEF-8273-A6490A2211F4}"/>
          </ac:spMkLst>
        </pc:spChg>
      </pc:sldChg>
      <pc:sldChg chg="modNotesTx">
        <pc:chgData name="Tracy Harrell (ADHE)" userId="c97fc01f-2c76-4d42-897b-11850e74d673" providerId="ADAL" clId="{62D2CAD9-85F2-42DA-A956-C111628982A4}" dt="2026-06-08T21:10:04.115" v="12819" actId="20577"/>
        <pc:sldMkLst>
          <pc:docMk/>
          <pc:sldMk cId="2458514512" sldId="274"/>
        </pc:sldMkLst>
      </pc:sldChg>
      <pc:sldChg chg="addSp delSp modSp mod">
        <pc:chgData name="Tracy Harrell (ADHE)" userId="c97fc01f-2c76-4d42-897b-11850e74d673" providerId="ADAL" clId="{62D2CAD9-85F2-42DA-A956-C111628982A4}" dt="2026-06-01T15:48:00.568" v="5748" actId="1076"/>
        <pc:sldMkLst>
          <pc:docMk/>
          <pc:sldMk cId="4251714985" sldId="276"/>
        </pc:sldMkLst>
        <pc:spChg chg="mod">
          <ac:chgData name="Tracy Harrell (ADHE)" userId="c97fc01f-2c76-4d42-897b-11850e74d673" providerId="ADAL" clId="{62D2CAD9-85F2-42DA-A956-C111628982A4}" dt="2026-06-01T15:48:00.568" v="5748" actId="1076"/>
          <ac:spMkLst>
            <pc:docMk/>
            <pc:sldMk cId="4251714985" sldId="276"/>
            <ac:spMk id="7" creationId="{BFC3EFA1-5655-3A01-4FDB-A605D79BBC24}"/>
          </ac:spMkLst>
        </pc:spChg>
        <pc:spChg chg="add del">
          <ac:chgData name="Tracy Harrell (ADHE)" userId="c97fc01f-2c76-4d42-897b-11850e74d673" providerId="ADAL" clId="{62D2CAD9-85F2-42DA-A956-C111628982A4}" dt="2026-06-01T15:41:29.161" v="5684" actId="478"/>
          <ac:spMkLst>
            <pc:docMk/>
            <pc:sldMk cId="4251714985" sldId="276"/>
            <ac:spMk id="15" creationId="{F35203C7-E7FB-5045-0F9C-FBD8865C4E1D}"/>
          </ac:spMkLst>
        </pc:spChg>
        <pc:graphicFrameChg chg="add mod modGraphic">
          <ac:chgData name="Tracy Harrell (ADHE)" userId="c97fc01f-2c76-4d42-897b-11850e74d673" providerId="ADAL" clId="{62D2CAD9-85F2-42DA-A956-C111628982A4}" dt="2026-06-01T15:47:38.048" v="5746" actId="1076"/>
          <ac:graphicFrameMkLst>
            <pc:docMk/>
            <pc:sldMk cId="4251714985" sldId="276"/>
            <ac:graphicFrameMk id="2" creationId="{743AFF98-F6C3-95DE-F53F-03B4A4D056DC}"/>
          </ac:graphicFrameMkLst>
        </pc:graphicFrameChg>
      </pc:sldChg>
      <pc:sldChg chg="modSp mod">
        <pc:chgData name="Tracy Harrell (ADHE)" userId="c97fc01f-2c76-4d42-897b-11850e74d673" providerId="ADAL" clId="{62D2CAD9-85F2-42DA-A956-C111628982A4}" dt="2026-06-01T16:45:40.343" v="5761" actId="404"/>
        <pc:sldMkLst>
          <pc:docMk/>
          <pc:sldMk cId="426542869" sldId="280"/>
        </pc:sldMkLst>
        <pc:spChg chg="mod">
          <ac:chgData name="Tracy Harrell (ADHE)" userId="c97fc01f-2c76-4d42-897b-11850e74d673" providerId="ADAL" clId="{62D2CAD9-85F2-42DA-A956-C111628982A4}" dt="2026-06-01T16:45:40.343" v="5761" actId="404"/>
          <ac:spMkLst>
            <pc:docMk/>
            <pc:sldMk cId="426542869" sldId="280"/>
            <ac:spMk id="9" creationId="{C26C65DE-6E40-6190-A5D3-F1644E8E7F0E}"/>
          </ac:spMkLst>
        </pc:spChg>
      </pc:sldChg>
      <pc:sldChg chg="modSp mod">
        <pc:chgData name="Tracy Harrell (ADHE)" userId="c97fc01f-2c76-4d42-897b-11850e74d673" providerId="ADAL" clId="{62D2CAD9-85F2-42DA-A956-C111628982A4}" dt="2026-06-02T18:16:34.123" v="7044" actId="14100"/>
        <pc:sldMkLst>
          <pc:docMk/>
          <pc:sldMk cId="2769578022" sldId="282"/>
        </pc:sldMkLst>
        <pc:spChg chg="mod">
          <ac:chgData name="Tracy Harrell (ADHE)" userId="c97fc01f-2c76-4d42-897b-11850e74d673" providerId="ADAL" clId="{62D2CAD9-85F2-42DA-A956-C111628982A4}" dt="2026-06-02T18:16:34.123" v="7044" actId="14100"/>
          <ac:spMkLst>
            <pc:docMk/>
            <pc:sldMk cId="2769578022" sldId="282"/>
            <ac:spMk id="5" creationId="{B4053FAD-B13F-81B6-91A9-E44C7FFABE8F}"/>
          </ac:spMkLst>
        </pc:spChg>
      </pc:sldChg>
      <pc:sldChg chg="addSp modSp mod">
        <pc:chgData name="Tracy Harrell (ADHE)" userId="c97fc01f-2c76-4d42-897b-11850e74d673" providerId="ADAL" clId="{62D2CAD9-85F2-42DA-A956-C111628982A4}" dt="2026-06-01T14:46:25.196" v="5565" actId="1076"/>
        <pc:sldMkLst>
          <pc:docMk/>
          <pc:sldMk cId="3392306315" sldId="283"/>
        </pc:sldMkLst>
        <pc:spChg chg="mod">
          <ac:chgData name="Tracy Harrell (ADHE)" userId="c97fc01f-2c76-4d42-897b-11850e74d673" providerId="ADAL" clId="{62D2CAD9-85F2-42DA-A956-C111628982A4}" dt="2026-06-01T14:46:06.023" v="5564" actId="404"/>
          <ac:spMkLst>
            <pc:docMk/>
            <pc:sldMk cId="3392306315" sldId="283"/>
            <ac:spMk id="7" creationId="{C4A083E8-F6C2-13E5-BF49-7B8A83C12F3E}"/>
          </ac:spMkLst>
        </pc:spChg>
        <pc:cxnChg chg="add mod">
          <ac:chgData name="Tracy Harrell (ADHE)" userId="c97fc01f-2c76-4d42-897b-11850e74d673" providerId="ADAL" clId="{62D2CAD9-85F2-42DA-A956-C111628982A4}" dt="2026-06-01T14:46:25.196" v="5565" actId="1076"/>
          <ac:cxnSpMkLst>
            <pc:docMk/>
            <pc:sldMk cId="3392306315" sldId="283"/>
            <ac:cxnSpMk id="5" creationId="{30593753-6C34-D495-98DA-499D0C0CFDB3}"/>
          </ac:cxnSpMkLst>
        </pc:cxnChg>
      </pc:sldChg>
      <pc:sldChg chg="modSp mod">
        <pc:chgData name="Tracy Harrell (ADHE)" userId="c97fc01f-2c76-4d42-897b-11850e74d673" providerId="ADAL" clId="{62D2CAD9-85F2-42DA-A956-C111628982A4}" dt="2026-06-01T14:45:08.647" v="5553" actId="403"/>
        <pc:sldMkLst>
          <pc:docMk/>
          <pc:sldMk cId="1674281115" sldId="284"/>
        </pc:sldMkLst>
        <pc:spChg chg="mod">
          <ac:chgData name="Tracy Harrell (ADHE)" userId="c97fc01f-2c76-4d42-897b-11850e74d673" providerId="ADAL" clId="{62D2CAD9-85F2-42DA-A956-C111628982A4}" dt="2026-06-01T14:45:08.647" v="5553" actId="403"/>
          <ac:spMkLst>
            <pc:docMk/>
            <pc:sldMk cId="1674281115" sldId="284"/>
            <ac:spMk id="7" creationId="{EF82E55C-31C1-7177-575D-5F415379B1C1}"/>
          </ac:spMkLst>
        </pc:spChg>
      </pc:sldChg>
      <pc:sldChg chg="modSp mod">
        <pc:chgData name="Tracy Harrell (ADHE)" userId="c97fc01f-2c76-4d42-897b-11850e74d673" providerId="ADAL" clId="{62D2CAD9-85F2-42DA-A956-C111628982A4}" dt="2026-06-02T21:22:59.337" v="9938" actId="1076"/>
        <pc:sldMkLst>
          <pc:docMk/>
          <pc:sldMk cId="945585292" sldId="285"/>
        </pc:sldMkLst>
        <pc:spChg chg="mod">
          <ac:chgData name="Tracy Harrell (ADHE)" userId="c97fc01f-2c76-4d42-897b-11850e74d673" providerId="ADAL" clId="{62D2CAD9-85F2-42DA-A956-C111628982A4}" dt="2026-06-02T21:22:59.337" v="9938" actId="1076"/>
          <ac:spMkLst>
            <pc:docMk/>
            <pc:sldMk cId="945585292" sldId="285"/>
            <ac:spMk id="7" creationId="{F41F3862-471F-29F8-6A47-5D740A6C64E1}"/>
          </ac:spMkLst>
        </pc:spChg>
      </pc:sldChg>
      <pc:sldChg chg="addSp modSp mod">
        <pc:chgData name="Tracy Harrell (ADHE)" userId="c97fc01f-2c76-4d42-897b-11850e74d673" providerId="ADAL" clId="{62D2CAD9-85F2-42DA-A956-C111628982A4}" dt="2026-06-04T14:40:54.201" v="12792" actId="2711"/>
        <pc:sldMkLst>
          <pc:docMk/>
          <pc:sldMk cId="2575535970" sldId="287"/>
        </pc:sldMkLst>
        <pc:spChg chg="add mod">
          <ac:chgData name="Tracy Harrell (ADHE)" userId="c97fc01f-2c76-4d42-897b-11850e74d673" providerId="ADAL" clId="{62D2CAD9-85F2-42DA-A956-C111628982A4}" dt="2026-06-04T14:40:54.201" v="12792" actId="2711"/>
          <ac:spMkLst>
            <pc:docMk/>
            <pc:sldMk cId="2575535970" sldId="287"/>
            <ac:spMk id="2" creationId="{6E1E1AC6-C407-5AC2-A877-66410E7BC867}"/>
          </ac:spMkLst>
        </pc:spChg>
        <pc:spChg chg="mod">
          <ac:chgData name="Tracy Harrell (ADHE)" userId="c97fc01f-2c76-4d42-897b-11850e74d673" providerId="ADAL" clId="{62D2CAD9-85F2-42DA-A956-C111628982A4}" dt="2026-06-02T17:05:35.604" v="5774" actId="20577"/>
          <ac:spMkLst>
            <pc:docMk/>
            <pc:sldMk cId="2575535970" sldId="287"/>
            <ac:spMk id="3" creationId="{1033F766-F5C0-C39F-3297-B3BF2843392A}"/>
          </ac:spMkLst>
        </pc:spChg>
      </pc:sldChg>
      <pc:sldChg chg="modSp mod">
        <pc:chgData name="Tracy Harrell (ADHE)" userId="c97fc01f-2c76-4d42-897b-11850e74d673" providerId="ADAL" clId="{62D2CAD9-85F2-42DA-A956-C111628982A4}" dt="2026-06-02T21:23:21.520" v="9941" actId="1076"/>
        <pc:sldMkLst>
          <pc:docMk/>
          <pc:sldMk cId="3930512224" sldId="302"/>
        </pc:sldMkLst>
        <pc:spChg chg="mod">
          <ac:chgData name="Tracy Harrell (ADHE)" userId="c97fc01f-2c76-4d42-897b-11850e74d673" providerId="ADAL" clId="{62D2CAD9-85F2-42DA-A956-C111628982A4}" dt="2026-06-02T21:23:21.520" v="9941" actId="1076"/>
          <ac:spMkLst>
            <pc:docMk/>
            <pc:sldMk cId="3930512224" sldId="302"/>
            <ac:spMk id="7" creationId="{AACB0A45-DAD1-827E-9AA0-53F43113BF6D}"/>
          </ac:spMkLst>
        </pc:spChg>
      </pc:sldChg>
      <pc:sldChg chg="modSp mod">
        <pc:chgData name="Tracy Harrell (ADHE)" userId="c97fc01f-2c76-4d42-897b-11850e74d673" providerId="ADAL" clId="{62D2CAD9-85F2-42DA-A956-C111628982A4}" dt="2026-05-29T18:48:12.221" v="3579" actId="14100"/>
        <pc:sldMkLst>
          <pc:docMk/>
          <pc:sldMk cId="3667832586" sldId="303"/>
        </pc:sldMkLst>
        <pc:spChg chg="mod">
          <ac:chgData name="Tracy Harrell (ADHE)" userId="c97fc01f-2c76-4d42-897b-11850e74d673" providerId="ADAL" clId="{62D2CAD9-85F2-42DA-A956-C111628982A4}" dt="2026-05-29T18:48:12.221" v="3579" actId="14100"/>
          <ac:spMkLst>
            <pc:docMk/>
            <pc:sldMk cId="3667832586" sldId="303"/>
            <ac:spMk id="5" creationId="{04AEBF11-82C8-3D05-621B-4961BCF73851}"/>
          </ac:spMkLst>
        </pc:spChg>
        <pc:spChg chg="mod">
          <ac:chgData name="Tracy Harrell (ADHE)" userId="c97fc01f-2c76-4d42-897b-11850e74d673" providerId="ADAL" clId="{62D2CAD9-85F2-42DA-A956-C111628982A4}" dt="2026-05-26T19:49:25.597" v="2317" actId="20577"/>
          <ac:spMkLst>
            <pc:docMk/>
            <pc:sldMk cId="3667832586" sldId="303"/>
            <ac:spMk id="6" creationId="{29187CDE-398E-4971-D9B4-6C56EEB03C62}"/>
          </ac:spMkLst>
        </pc:spChg>
      </pc:sldChg>
      <pc:sldChg chg="modSp mod">
        <pc:chgData name="Tracy Harrell (ADHE)" userId="c97fc01f-2c76-4d42-897b-11850e74d673" providerId="ADAL" clId="{62D2CAD9-85F2-42DA-A956-C111628982A4}" dt="2026-06-02T19:19:10.971" v="7741" actId="20577"/>
        <pc:sldMkLst>
          <pc:docMk/>
          <pc:sldMk cId="1169317714" sldId="304"/>
        </pc:sldMkLst>
        <pc:spChg chg="mod">
          <ac:chgData name="Tracy Harrell (ADHE)" userId="c97fc01f-2c76-4d42-897b-11850e74d673" providerId="ADAL" clId="{62D2CAD9-85F2-42DA-A956-C111628982A4}" dt="2026-06-02T19:19:10.971" v="7741" actId="20577"/>
          <ac:spMkLst>
            <pc:docMk/>
            <pc:sldMk cId="1169317714" sldId="304"/>
            <ac:spMk id="3" creationId="{50963C10-7A51-5DD5-9185-FDE8B7097AC3}"/>
          </ac:spMkLst>
        </pc:spChg>
      </pc:sldChg>
      <pc:sldChg chg="modSp mod ord">
        <pc:chgData name="Tracy Harrell (ADHE)" userId="c97fc01f-2c76-4d42-897b-11850e74d673" providerId="ADAL" clId="{62D2CAD9-85F2-42DA-A956-C111628982A4}" dt="2026-06-02T19:06:50.925" v="7289" actId="12"/>
        <pc:sldMkLst>
          <pc:docMk/>
          <pc:sldMk cId="3121812197" sldId="305"/>
        </pc:sldMkLst>
        <pc:spChg chg="mod">
          <ac:chgData name="Tracy Harrell (ADHE)" userId="c97fc01f-2c76-4d42-897b-11850e74d673" providerId="ADAL" clId="{62D2CAD9-85F2-42DA-A956-C111628982A4}" dt="2026-06-02T19:06:50.925" v="7289" actId="12"/>
          <ac:spMkLst>
            <pc:docMk/>
            <pc:sldMk cId="3121812197" sldId="305"/>
            <ac:spMk id="3" creationId="{DC2F049C-62C6-19F3-2D3A-0DA0683D3DC3}"/>
          </ac:spMkLst>
        </pc:spChg>
      </pc:sldChg>
      <pc:sldChg chg="modSp mod">
        <pc:chgData name="Tracy Harrell (ADHE)" userId="c97fc01f-2c76-4d42-897b-11850e74d673" providerId="ADAL" clId="{62D2CAD9-85F2-42DA-A956-C111628982A4}" dt="2026-06-02T19:42:37.251" v="8586" actId="115"/>
        <pc:sldMkLst>
          <pc:docMk/>
          <pc:sldMk cId="2313234945" sldId="306"/>
        </pc:sldMkLst>
        <pc:spChg chg="mod">
          <ac:chgData name="Tracy Harrell (ADHE)" userId="c97fc01f-2c76-4d42-897b-11850e74d673" providerId="ADAL" clId="{62D2CAD9-85F2-42DA-A956-C111628982A4}" dt="2026-06-02T19:42:37.251" v="8586" actId="115"/>
          <ac:spMkLst>
            <pc:docMk/>
            <pc:sldMk cId="2313234945" sldId="306"/>
            <ac:spMk id="3" creationId="{67377B6F-E67B-EA97-22A2-267172FBAB52}"/>
          </ac:spMkLst>
        </pc:spChg>
      </pc:sldChg>
      <pc:sldChg chg="modSp mod">
        <pc:chgData name="Tracy Harrell (ADHE)" userId="c97fc01f-2c76-4d42-897b-11850e74d673" providerId="ADAL" clId="{62D2CAD9-85F2-42DA-A956-C111628982A4}" dt="2026-06-02T19:51:45.124" v="8646" actId="1076"/>
        <pc:sldMkLst>
          <pc:docMk/>
          <pc:sldMk cId="735514315" sldId="307"/>
        </pc:sldMkLst>
        <pc:spChg chg="mod">
          <ac:chgData name="Tracy Harrell (ADHE)" userId="c97fc01f-2c76-4d42-897b-11850e74d673" providerId="ADAL" clId="{62D2CAD9-85F2-42DA-A956-C111628982A4}" dt="2026-06-02T19:51:45.124" v="8646" actId="1076"/>
          <ac:spMkLst>
            <pc:docMk/>
            <pc:sldMk cId="735514315" sldId="307"/>
            <ac:spMk id="3" creationId="{2CF4F986-8557-E9A9-4E86-D04D65BEAEAD}"/>
          </ac:spMkLst>
        </pc:spChg>
      </pc:sldChg>
      <pc:sldChg chg="modSp mod">
        <pc:chgData name="Tracy Harrell (ADHE)" userId="c97fc01f-2c76-4d42-897b-11850e74d673" providerId="ADAL" clId="{62D2CAD9-85F2-42DA-A956-C111628982A4}" dt="2026-05-29T18:56:41.756" v="3976" actId="20577"/>
        <pc:sldMkLst>
          <pc:docMk/>
          <pc:sldMk cId="4092092297" sldId="308"/>
        </pc:sldMkLst>
        <pc:spChg chg="mod">
          <ac:chgData name="Tracy Harrell (ADHE)" userId="c97fc01f-2c76-4d42-897b-11850e74d673" providerId="ADAL" clId="{62D2CAD9-85F2-42DA-A956-C111628982A4}" dt="2026-05-29T18:56:41.756" v="3976" actId="20577"/>
          <ac:spMkLst>
            <pc:docMk/>
            <pc:sldMk cId="4092092297" sldId="308"/>
            <ac:spMk id="5" creationId="{0FD0AA3A-C840-8CD2-D7DF-FF42388BDA82}"/>
          </ac:spMkLst>
        </pc:spChg>
        <pc:spChg chg="mod">
          <ac:chgData name="Tracy Harrell (ADHE)" userId="c97fc01f-2c76-4d42-897b-11850e74d673" providerId="ADAL" clId="{62D2CAD9-85F2-42DA-A956-C111628982A4}" dt="2026-05-26T20:09:40.317" v="2732" actId="20577"/>
          <ac:spMkLst>
            <pc:docMk/>
            <pc:sldMk cId="4092092297" sldId="308"/>
            <ac:spMk id="6" creationId="{43A97FF0-5376-EAA8-0EEB-AEB7487180C4}"/>
          </ac:spMkLst>
        </pc:spChg>
      </pc:sldChg>
      <pc:sldChg chg="modSp add mod ord">
        <pc:chgData name="Tracy Harrell (ADHE)" userId="c97fc01f-2c76-4d42-897b-11850e74d673" providerId="ADAL" clId="{62D2CAD9-85F2-42DA-A956-C111628982A4}" dt="2026-05-29T19:26:13.518" v="4922" actId="21"/>
        <pc:sldMkLst>
          <pc:docMk/>
          <pc:sldMk cId="3621369487" sldId="309"/>
        </pc:sldMkLst>
        <pc:spChg chg="mod">
          <ac:chgData name="Tracy Harrell (ADHE)" userId="c97fc01f-2c76-4d42-897b-11850e74d673" providerId="ADAL" clId="{62D2CAD9-85F2-42DA-A956-C111628982A4}" dt="2026-05-29T19:26:13.518" v="4922" actId="21"/>
          <ac:spMkLst>
            <pc:docMk/>
            <pc:sldMk cId="3621369487" sldId="309"/>
            <ac:spMk id="5" creationId="{EBF47CFA-901E-C5DE-7E7A-F4AF208C4D51}"/>
          </ac:spMkLst>
        </pc:spChg>
        <pc:spChg chg="mod">
          <ac:chgData name="Tracy Harrell (ADHE)" userId="c97fc01f-2c76-4d42-897b-11850e74d673" providerId="ADAL" clId="{62D2CAD9-85F2-42DA-A956-C111628982A4}" dt="2026-05-27T16:21:15.678" v="3467" actId="20577"/>
          <ac:spMkLst>
            <pc:docMk/>
            <pc:sldMk cId="3621369487" sldId="309"/>
            <ac:spMk id="6" creationId="{4849A791-EA6C-8F38-B688-78948508ADCF}"/>
          </ac:spMkLst>
        </pc:spChg>
      </pc:sldChg>
      <pc:sldChg chg="modSp add mod">
        <pc:chgData name="Tracy Harrell (ADHE)" userId="c97fc01f-2c76-4d42-897b-11850e74d673" providerId="ADAL" clId="{62D2CAD9-85F2-42DA-A956-C111628982A4}" dt="2026-06-03T13:33:01.996" v="9946" actId="1076"/>
        <pc:sldMkLst>
          <pc:docMk/>
          <pc:sldMk cId="2549616059" sldId="311"/>
        </pc:sldMkLst>
        <pc:spChg chg="mod">
          <ac:chgData name="Tracy Harrell (ADHE)" userId="c97fc01f-2c76-4d42-897b-11850e74d673" providerId="ADAL" clId="{62D2CAD9-85F2-42DA-A956-C111628982A4}" dt="2026-06-03T13:33:01.996" v="9946" actId="1076"/>
          <ac:spMkLst>
            <pc:docMk/>
            <pc:sldMk cId="2549616059" sldId="311"/>
            <ac:spMk id="7" creationId="{D6628518-BD03-5CBE-163C-AB1A7F712E31}"/>
          </ac:spMkLst>
        </pc:spChg>
      </pc:sldChg>
      <pc:sldChg chg="addSp delSp modSp add mod setBg modNotesTx">
        <pc:chgData name="Tracy Harrell (ADHE)" userId="c97fc01f-2c76-4d42-897b-11850e74d673" providerId="ADAL" clId="{62D2CAD9-85F2-42DA-A956-C111628982A4}" dt="2026-06-04T14:23:33.745" v="11433" actId="20577"/>
        <pc:sldMkLst>
          <pc:docMk/>
          <pc:sldMk cId="4027048916" sldId="315"/>
        </pc:sldMkLst>
        <pc:spChg chg="add mod">
          <ac:chgData name="Tracy Harrell (ADHE)" userId="c97fc01f-2c76-4d42-897b-11850e74d673" providerId="ADAL" clId="{62D2CAD9-85F2-42DA-A956-C111628982A4}" dt="2026-06-04T14:10:15.712" v="10917"/>
          <ac:spMkLst>
            <pc:docMk/>
            <pc:sldMk cId="4027048916" sldId="315"/>
            <ac:spMk id="3" creationId="{8BFFF220-BC26-38FF-549E-1758B12CB19D}"/>
          </ac:spMkLst>
        </pc:spChg>
        <pc:spChg chg="mod topLvl">
          <ac:chgData name="Tracy Harrell (ADHE)" userId="c97fc01f-2c76-4d42-897b-11850e74d673" providerId="ADAL" clId="{62D2CAD9-85F2-42DA-A956-C111628982A4}" dt="2026-05-26T17:58:48.653" v="1900" actId="1582"/>
          <ac:spMkLst>
            <pc:docMk/>
            <pc:sldMk cId="4027048916" sldId="315"/>
            <ac:spMk id="12" creationId="{7B024E11-B47F-B2DD-60BF-B4F462090A89}"/>
          </ac:spMkLst>
        </pc:spChg>
        <pc:spChg chg="add">
          <ac:chgData name="Tracy Harrell (ADHE)" userId="c97fc01f-2c76-4d42-897b-11850e74d673" providerId="ADAL" clId="{62D2CAD9-85F2-42DA-A956-C111628982A4}" dt="2026-05-26T17:56:38.863" v="1884" actId="26606"/>
          <ac:spMkLst>
            <pc:docMk/>
            <pc:sldMk cId="4027048916" sldId="315"/>
            <ac:spMk id="21" creationId="{5D1D4658-32CD-4903-BDA6-7B54EEA4ED6F}"/>
          </ac:spMkLst>
        </pc:spChg>
        <pc:spChg chg="add">
          <ac:chgData name="Tracy Harrell (ADHE)" userId="c97fc01f-2c76-4d42-897b-11850e74d673" providerId="ADAL" clId="{62D2CAD9-85F2-42DA-A956-C111628982A4}" dt="2026-05-26T17:56:38.863" v="1884" actId="26606"/>
          <ac:spMkLst>
            <pc:docMk/>
            <pc:sldMk cId="4027048916" sldId="315"/>
            <ac:spMk id="23" creationId="{7A29A97C-0C3C-4F06-9CA4-68DFD1CE4039}"/>
          </ac:spMkLst>
        </pc:spChg>
        <pc:spChg chg="add">
          <ac:chgData name="Tracy Harrell (ADHE)" userId="c97fc01f-2c76-4d42-897b-11850e74d673" providerId="ADAL" clId="{62D2CAD9-85F2-42DA-A956-C111628982A4}" dt="2026-05-26T17:56:38.863" v="1884" actId="26606"/>
          <ac:spMkLst>
            <pc:docMk/>
            <pc:sldMk cId="4027048916" sldId="315"/>
            <ac:spMk id="25" creationId="{801292C1-8B12-4AF2-9B59-8851A132E5E2}"/>
          </ac:spMkLst>
        </pc:spChg>
        <pc:picChg chg="add mod">
          <ac:chgData name="Tracy Harrell (ADHE)" userId="c97fc01f-2c76-4d42-897b-11850e74d673" providerId="ADAL" clId="{62D2CAD9-85F2-42DA-A956-C111628982A4}" dt="2026-05-26T17:56:38.863" v="1884" actId="26606"/>
          <ac:picMkLst>
            <pc:docMk/>
            <pc:sldMk cId="4027048916" sldId="315"/>
            <ac:picMk id="2" creationId="{44F67E88-C1A4-514B-D407-4F22112FD089}"/>
          </ac:picMkLst>
        </pc:picChg>
      </pc:sldChg>
      <pc:sldChg chg="addSp delSp modSp add mod setBg modNotesTx">
        <pc:chgData name="Tracy Harrell (ADHE)" userId="c97fc01f-2c76-4d42-897b-11850e74d673" providerId="ADAL" clId="{62D2CAD9-85F2-42DA-A956-C111628982A4}" dt="2026-06-04T14:30:53.065" v="11889" actId="20577"/>
        <pc:sldMkLst>
          <pc:docMk/>
          <pc:sldMk cId="767806216" sldId="316"/>
        </pc:sldMkLst>
        <pc:spChg chg="add mod">
          <ac:chgData name="Tracy Harrell (ADHE)" userId="c97fc01f-2c76-4d42-897b-11850e74d673" providerId="ADAL" clId="{62D2CAD9-85F2-42DA-A956-C111628982A4}" dt="2026-06-04T14:25:56.905" v="11434"/>
          <ac:spMkLst>
            <pc:docMk/>
            <pc:sldMk cId="767806216" sldId="316"/>
            <ac:spMk id="3" creationId="{09E782AD-68C7-3FCB-0457-1249A5AF1C71}"/>
          </ac:spMkLst>
        </pc:spChg>
        <pc:spChg chg="mod topLvl">
          <ac:chgData name="Tracy Harrell (ADHE)" userId="c97fc01f-2c76-4d42-897b-11850e74d673" providerId="ADAL" clId="{62D2CAD9-85F2-42DA-A956-C111628982A4}" dt="2026-05-26T17:58:04.745" v="1891" actId="1582"/>
          <ac:spMkLst>
            <pc:docMk/>
            <pc:sldMk cId="767806216" sldId="316"/>
            <ac:spMk id="14" creationId="{BD3FD88A-F498-C98E-3E18-AC748237D27A}"/>
          </ac:spMkLst>
        </pc:spChg>
        <pc:spChg chg="add del">
          <ac:chgData name="Tracy Harrell (ADHE)" userId="c97fc01f-2c76-4d42-897b-11850e74d673" providerId="ADAL" clId="{62D2CAD9-85F2-42DA-A956-C111628982A4}" dt="2026-05-26T17:55:22.055" v="1875" actId="26606"/>
          <ac:spMkLst>
            <pc:docMk/>
            <pc:sldMk cId="767806216" sldId="316"/>
            <ac:spMk id="22" creationId="{5D1D4658-32CD-4903-BDA6-7B54EEA4ED6F}"/>
          </ac:spMkLst>
        </pc:spChg>
        <pc:spChg chg="add del">
          <ac:chgData name="Tracy Harrell (ADHE)" userId="c97fc01f-2c76-4d42-897b-11850e74d673" providerId="ADAL" clId="{62D2CAD9-85F2-42DA-A956-C111628982A4}" dt="2026-05-26T17:55:22.055" v="1875" actId="26606"/>
          <ac:spMkLst>
            <pc:docMk/>
            <pc:sldMk cId="767806216" sldId="316"/>
            <ac:spMk id="24" creationId="{7A29A97C-0C3C-4F06-9CA4-68DFD1CE4039}"/>
          </ac:spMkLst>
        </pc:spChg>
        <pc:spChg chg="add del">
          <ac:chgData name="Tracy Harrell (ADHE)" userId="c97fc01f-2c76-4d42-897b-11850e74d673" providerId="ADAL" clId="{62D2CAD9-85F2-42DA-A956-C111628982A4}" dt="2026-05-26T17:55:22.055" v="1875" actId="26606"/>
          <ac:spMkLst>
            <pc:docMk/>
            <pc:sldMk cId="767806216" sldId="316"/>
            <ac:spMk id="26" creationId="{801292C1-8B12-4AF2-9B59-8851A132E5E2}"/>
          </ac:spMkLst>
        </pc:spChg>
        <pc:picChg chg="add mod">
          <ac:chgData name="Tracy Harrell (ADHE)" userId="c97fc01f-2c76-4d42-897b-11850e74d673" providerId="ADAL" clId="{62D2CAD9-85F2-42DA-A956-C111628982A4}" dt="2026-05-26T17:55:22.055" v="1875" actId="26606"/>
          <ac:picMkLst>
            <pc:docMk/>
            <pc:sldMk cId="767806216" sldId="316"/>
            <ac:picMk id="2" creationId="{7FD08FD0-DC5C-4BDE-352A-97FBA03FE045}"/>
          </ac:picMkLst>
        </pc:picChg>
      </pc:sldChg>
      <pc:sldChg chg="modSp add mod modNotesTx">
        <pc:chgData name="Tracy Harrell (ADHE)" userId="c97fc01f-2c76-4d42-897b-11850e74d673" providerId="ADAL" clId="{62D2CAD9-85F2-42DA-A956-C111628982A4}" dt="2026-06-04T14:34:07.304" v="12293" actId="20577"/>
        <pc:sldMkLst>
          <pc:docMk/>
          <pc:sldMk cId="2854386037" sldId="317"/>
        </pc:sldMkLst>
        <pc:spChg chg="mod">
          <ac:chgData name="Tracy Harrell (ADHE)" userId="c97fc01f-2c76-4d42-897b-11850e74d673" providerId="ADAL" clId="{62D2CAD9-85F2-42DA-A956-C111628982A4}" dt="2026-05-26T18:02:12.427" v="1917" actId="1076"/>
          <ac:spMkLst>
            <pc:docMk/>
            <pc:sldMk cId="2854386037" sldId="317"/>
            <ac:spMk id="14" creationId="{30C89BA1-9775-FA14-CCF6-ED6DA247DF9B}"/>
          </ac:spMkLst>
        </pc:spChg>
      </pc:sldChg>
      <pc:sldChg chg="modSp add mod modNotesTx">
        <pc:chgData name="Tracy Harrell (ADHE)" userId="c97fc01f-2c76-4d42-897b-11850e74d673" providerId="ADAL" clId="{62D2CAD9-85F2-42DA-A956-C111628982A4}" dt="2026-06-04T14:38:26.456" v="12788" actId="20577"/>
        <pc:sldMkLst>
          <pc:docMk/>
          <pc:sldMk cId="156362956" sldId="318"/>
        </pc:sldMkLst>
        <pc:spChg chg="mod">
          <ac:chgData name="Tracy Harrell (ADHE)" userId="c97fc01f-2c76-4d42-897b-11850e74d673" providerId="ADAL" clId="{62D2CAD9-85F2-42DA-A956-C111628982A4}" dt="2026-05-26T18:02:55.920" v="1924" actId="1076"/>
          <ac:spMkLst>
            <pc:docMk/>
            <pc:sldMk cId="156362956" sldId="318"/>
            <ac:spMk id="14" creationId="{31179341-C2EF-2DDC-1177-B2EA3CABA422}"/>
          </ac:spMkLst>
        </pc:spChg>
      </pc:sldChg>
      <pc:sldChg chg="addSp delSp modSp new mod modTransition setBg delAnim modAnim">
        <pc:chgData name="Tracy Harrell (ADHE)" userId="c97fc01f-2c76-4d42-897b-11850e74d673" providerId="ADAL" clId="{62D2CAD9-85F2-42DA-A956-C111628982A4}" dt="2026-06-04T14:02:34.787" v="10683"/>
        <pc:sldMkLst>
          <pc:docMk/>
          <pc:sldMk cId="2041704669" sldId="319"/>
        </pc:sldMkLst>
        <pc:spChg chg="add mod">
          <ac:chgData name="Tracy Harrell (ADHE)" userId="c97fc01f-2c76-4d42-897b-11850e74d673" providerId="ADAL" clId="{62D2CAD9-85F2-42DA-A956-C111628982A4}" dt="2026-05-26T18:32:12.822" v="1975" actId="1076"/>
          <ac:spMkLst>
            <pc:docMk/>
            <pc:sldMk cId="2041704669" sldId="319"/>
            <ac:spMk id="4" creationId="{4B406004-F5CB-3969-35F8-ED5893E8D982}"/>
          </ac:spMkLst>
        </pc:spChg>
        <pc:spChg chg="add mod">
          <ac:chgData name="Tracy Harrell (ADHE)" userId="c97fc01f-2c76-4d42-897b-11850e74d673" providerId="ADAL" clId="{62D2CAD9-85F2-42DA-A956-C111628982A4}" dt="2026-05-26T18:32:26.125" v="1976" actId="1076"/>
          <ac:spMkLst>
            <pc:docMk/>
            <pc:sldMk cId="2041704669" sldId="319"/>
            <ac:spMk id="5" creationId="{96D4B266-F253-9407-C9C6-0D64EA3AEC84}"/>
          </ac:spMkLst>
        </pc:spChg>
        <pc:picChg chg="add mod ord">
          <ac:chgData name="Tracy Harrell (ADHE)" userId="c97fc01f-2c76-4d42-897b-11850e74d673" providerId="ADAL" clId="{62D2CAD9-85F2-42DA-A956-C111628982A4}" dt="2026-06-03T14:44:58.917" v="10677" actId="171"/>
          <ac:picMkLst>
            <pc:docMk/>
            <pc:sldMk cId="2041704669" sldId="319"/>
            <ac:picMk id="3" creationId="{2B300D61-B4CE-8F5B-24D7-C0748E3E25BF}"/>
          </ac:picMkLst>
        </pc:picChg>
      </pc:sldChg>
      <pc:sldChg chg="modSp add mod ord">
        <pc:chgData name="Tracy Harrell (ADHE)" userId="c97fc01f-2c76-4d42-897b-11850e74d673" providerId="ADAL" clId="{62D2CAD9-85F2-42DA-A956-C111628982A4}" dt="2026-05-29T18:54:11.806" v="3929" actId="1076"/>
        <pc:sldMkLst>
          <pc:docMk/>
          <pc:sldMk cId="1736967638" sldId="320"/>
        </pc:sldMkLst>
        <pc:spChg chg="mod">
          <ac:chgData name="Tracy Harrell (ADHE)" userId="c97fc01f-2c76-4d42-897b-11850e74d673" providerId="ADAL" clId="{62D2CAD9-85F2-42DA-A956-C111628982A4}" dt="2026-05-29T18:54:11.806" v="3929" actId="1076"/>
          <ac:spMkLst>
            <pc:docMk/>
            <pc:sldMk cId="1736967638" sldId="320"/>
            <ac:spMk id="5" creationId="{3F11616E-627B-A84F-7B59-1DF0D2017BDE}"/>
          </ac:spMkLst>
        </pc:spChg>
        <pc:spChg chg="mod">
          <ac:chgData name="Tracy Harrell (ADHE)" userId="c97fc01f-2c76-4d42-897b-11850e74d673" providerId="ADAL" clId="{62D2CAD9-85F2-42DA-A956-C111628982A4}" dt="2026-05-26T19:52:04.790" v="2338" actId="20577"/>
          <ac:spMkLst>
            <pc:docMk/>
            <pc:sldMk cId="1736967638" sldId="320"/>
            <ac:spMk id="6" creationId="{D63057C1-249C-0D1B-D3AD-B513B042D66E}"/>
          </ac:spMkLst>
        </pc:spChg>
      </pc:sldChg>
      <pc:sldChg chg="modSp add mod">
        <pc:chgData name="Tracy Harrell (ADHE)" userId="c97fc01f-2c76-4d42-897b-11850e74d673" providerId="ADAL" clId="{62D2CAD9-85F2-42DA-A956-C111628982A4}" dt="2026-06-04T14:02:08.487" v="10682" actId="20577"/>
        <pc:sldMkLst>
          <pc:docMk/>
          <pc:sldMk cId="2546096620" sldId="321"/>
        </pc:sldMkLst>
        <pc:spChg chg="mod">
          <ac:chgData name="Tracy Harrell (ADHE)" userId="c97fc01f-2c76-4d42-897b-11850e74d673" providerId="ADAL" clId="{62D2CAD9-85F2-42DA-A956-C111628982A4}" dt="2026-06-04T14:02:08.487" v="10682" actId="20577"/>
          <ac:spMkLst>
            <pc:docMk/>
            <pc:sldMk cId="2546096620" sldId="321"/>
            <ac:spMk id="5" creationId="{F92F6C66-E31B-F5B4-A3E8-C7A20E93FD51}"/>
          </ac:spMkLst>
        </pc:spChg>
        <pc:spChg chg="mod">
          <ac:chgData name="Tracy Harrell (ADHE)" userId="c97fc01f-2c76-4d42-897b-11850e74d673" providerId="ADAL" clId="{62D2CAD9-85F2-42DA-A956-C111628982A4}" dt="2026-05-27T16:21:04.080" v="3442" actId="20577"/>
          <ac:spMkLst>
            <pc:docMk/>
            <pc:sldMk cId="2546096620" sldId="321"/>
            <ac:spMk id="6" creationId="{A8681E5D-E3C5-3779-0E89-2979B078D756}"/>
          </ac:spMkLst>
        </pc:spChg>
      </pc:sldChg>
      <pc:sldChg chg="modSp add mod">
        <pc:chgData name="Tracy Harrell (ADHE)" userId="c97fc01f-2c76-4d42-897b-11850e74d673" providerId="ADAL" clId="{62D2CAD9-85F2-42DA-A956-C111628982A4}" dt="2026-06-02T18:30:39.873" v="7125" actId="404"/>
        <pc:sldMkLst>
          <pc:docMk/>
          <pc:sldMk cId="2352174386" sldId="322"/>
        </pc:sldMkLst>
        <pc:spChg chg="mod">
          <ac:chgData name="Tracy Harrell (ADHE)" userId="c97fc01f-2c76-4d42-897b-11850e74d673" providerId="ADAL" clId="{62D2CAD9-85F2-42DA-A956-C111628982A4}" dt="2026-06-02T18:30:39.873" v="7125" actId="404"/>
          <ac:spMkLst>
            <pc:docMk/>
            <pc:sldMk cId="2352174386" sldId="322"/>
            <ac:spMk id="3" creationId="{C8BF4539-14DE-1C38-4D9B-2EE38C1AE9D1}"/>
          </ac:spMkLst>
        </pc:spChg>
      </pc:sldChg>
      <pc:sldChg chg="addSp modSp add mod">
        <pc:chgData name="Tracy Harrell (ADHE)" userId="c97fc01f-2c76-4d42-897b-11850e74d673" providerId="ADAL" clId="{62D2CAD9-85F2-42DA-A956-C111628982A4}" dt="2026-06-02T17:44:51.797" v="6899" actId="207"/>
        <pc:sldMkLst>
          <pc:docMk/>
          <pc:sldMk cId="711084704" sldId="323"/>
        </pc:sldMkLst>
        <pc:spChg chg="mod">
          <ac:chgData name="Tracy Harrell (ADHE)" userId="c97fc01f-2c76-4d42-897b-11850e74d673" providerId="ADAL" clId="{62D2CAD9-85F2-42DA-A956-C111628982A4}" dt="2026-06-02T17:44:51.797" v="6899" actId="207"/>
          <ac:spMkLst>
            <pc:docMk/>
            <pc:sldMk cId="711084704" sldId="323"/>
            <ac:spMk id="3" creationId="{7FBCBC6D-1762-9B1E-08E1-DD00D72AB9BC}"/>
          </ac:spMkLst>
        </pc:spChg>
        <pc:graphicFrameChg chg="add mod modGraphic">
          <ac:chgData name="Tracy Harrell (ADHE)" userId="c97fc01f-2c76-4d42-897b-11850e74d673" providerId="ADAL" clId="{62D2CAD9-85F2-42DA-A956-C111628982A4}" dt="2026-06-02T17:44:45.469" v="6898" actId="1076"/>
          <ac:graphicFrameMkLst>
            <pc:docMk/>
            <pc:sldMk cId="711084704" sldId="323"/>
            <ac:graphicFrameMk id="2" creationId="{56F927BF-1DA3-A05F-9B1E-B56B4C2FCC2A}"/>
          </ac:graphicFrameMkLst>
        </pc:graphicFrameChg>
      </pc:sldChg>
      <pc:sldChg chg="addSp modSp add mod">
        <pc:chgData name="Tracy Harrell (ADHE)" userId="c97fc01f-2c76-4d42-897b-11850e74d673" providerId="ADAL" clId="{62D2CAD9-85F2-42DA-A956-C111628982A4}" dt="2026-06-02T17:47:55.279" v="6967" actId="1076"/>
        <pc:sldMkLst>
          <pc:docMk/>
          <pc:sldMk cId="3751131255" sldId="324"/>
        </pc:sldMkLst>
        <pc:spChg chg="mod">
          <ac:chgData name="Tracy Harrell (ADHE)" userId="c97fc01f-2c76-4d42-897b-11850e74d673" providerId="ADAL" clId="{62D2CAD9-85F2-42DA-A956-C111628982A4}" dt="2026-06-02T17:46:14.346" v="6925" actId="12"/>
          <ac:spMkLst>
            <pc:docMk/>
            <pc:sldMk cId="3751131255" sldId="324"/>
            <ac:spMk id="3" creationId="{05FA0325-8B47-DA04-C0B9-01945F94B17F}"/>
          </ac:spMkLst>
        </pc:spChg>
        <pc:graphicFrameChg chg="add mod modGraphic">
          <ac:chgData name="Tracy Harrell (ADHE)" userId="c97fc01f-2c76-4d42-897b-11850e74d673" providerId="ADAL" clId="{62D2CAD9-85F2-42DA-A956-C111628982A4}" dt="2026-06-02T17:47:55.279" v="6967" actId="1076"/>
          <ac:graphicFrameMkLst>
            <pc:docMk/>
            <pc:sldMk cId="3751131255" sldId="324"/>
            <ac:graphicFrameMk id="4" creationId="{5C68BCE1-B3B1-4910-2B06-DCA5A35C5884}"/>
          </ac:graphicFrameMkLst>
        </pc:graphicFrameChg>
      </pc:sldChg>
      <pc:sldChg chg="addSp modSp add mod">
        <pc:chgData name="Tracy Harrell (ADHE)" userId="c97fc01f-2c76-4d42-897b-11850e74d673" providerId="ADAL" clId="{62D2CAD9-85F2-42DA-A956-C111628982A4}" dt="2026-06-02T17:52:17.082" v="7035" actId="1076"/>
        <pc:sldMkLst>
          <pc:docMk/>
          <pc:sldMk cId="2996091396" sldId="325"/>
        </pc:sldMkLst>
        <pc:spChg chg="mod">
          <ac:chgData name="Tracy Harrell (ADHE)" userId="c97fc01f-2c76-4d42-897b-11850e74d673" providerId="ADAL" clId="{62D2CAD9-85F2-42DA-A956-C111628982A4}" dt="2026-06-02T17:52:13.306" v="7034" actId="1076"/>
          <ac:spMkLst>
            <pc:docMk/>
            <pc:sldMk cId="2996091396" sldId="325"/>
            <ac:spMk id="3" creationId="{E15762F1-AC40-C030-F178-E1B8C08A8904}"/>
          </ac:spMkLst>
        </pc:spChg>
        <pc:graphicFrameChg chg="add mod modGraphic">
          <ac:chgData name="Tracy Harrell (ADHE)" userId="c97fc01f-2c76-4d42-897b-11850e74d673" providerId="ADAL" clId="{62D2CAD9-85F2-42DA-A956-C111628982A4}" dt="2026-06-02T17:52:17.082" v="7035" actId="1076"/>
          <ac:graphicFrameMkLst>
            <pc:docMk/>
            <pc:sldMk cId="2996091396" sldId="325"/>
            <ac:graphicFrameMk id="4" creationId="{17343029-747D-E6AF-8036-2494BD38CAAA}"/>
          </ac:graphicFrameMkLst>
        </pc:graphicFrameChg>
      </pc:sldChg>
      <pc:sldChg chg="modSp add mod">
        <pc:chgData name="Tracy Harrell (ADHE)" userId="c97fc01f-2c76-4d42-897b-11850e74d673" providerId="ADAL" clId="{62D2CAD9-85F2-42DA-A956-C111628982A4}" dt="2026-06-02T19:24:12.756" v="8016" actId="20577"/>
        <pc:sldMkLst>
          <pc:docMk/>
          <pc:sldMk cId="1080057635" sldId="326"/>
        </pc:sldMkLst>
        <pc:spChg chg="mod">
          <ac:chgData name="Tracy Harrell (ADHE)" userId="c97fc01f-2c76-4d42-897b-11850e74d673" providerId="ADAL" clId="{62D2CAD9-85F2-42DA-A956-C111628982A4}" dt="2026-06-02T19:24:12.756" v="8016" actId="20577"/>
          <ac:spMkLst>
            <pc:docMk/>
            <pc:sldMk cId="1080057635" sldId="326"/>
            <ac:spMk id="3" creationId="{89332BCF-DC07-6245-D398-6AE65804AEB5}"/>
          </ac:spMkLst>
        </pc:spChg>
      </pc:sldChg>
      <pc:sldChg chg="modSp add mod">
        <pc:chgData name="Tracy Harrell (ADHE)" userId="c97fc01f-2c76-4d42-897b-11850e74d673" providerId="ADAL" clId="{62D2CAD9-85F2-42DA-A956-C111628982A4}" dt="2026-06-02T19:32:26.523" v="8370" actId="20577"/>
        <pc:sldMkLst>
          <pc:docMk/>
          <pc:sldMk cId="1420130010" sldId="327"/>
        </pc:sldMkLst>
        <pc:spChg chg="mod">
          <ac:chgData name="Tracy Harrell (ADHE)" userId="c97fc01f-2c76-4d42-897b-11850e74d673" providerId="ADAL" clId="{62D2CAD9-85F2-42DA-A956-C111628982A4}" dt="2026-06-02T19:32:26.523" v="8370" actId="20577"/>
          <ac:spMkLst>
            <pc:docMk/>
            <pc:sldMk cId="1420130010" sldId="327"/>
            <ac:spMk id="3" creationId="{73BE4D28-063C-E6F1-6208-35905E35C5D4}"/>
          </ac:spMkLst>
        </pc:spChg>
      </pc:sldChg>
      <pc:sldChg chg="modSp add mod">
        <pc:chgData name="Tracy Harrell (ADHE)" userId="c97fc01f-2c76-4d42-897b-11850e74d673" providerId="ADAL" clId="{62D2CAD9-85F2-42DA-A956-C111628982A4}" dt="2026-06-02T19:36:21.526" v="8382" actId="20577"/>
        <pc:sldMkLst>
          <pc:docMk/>
          <pc:sldMk cId="1194881927" sldId="328"/>
        </pc:sldMkLst>
        <pc:spChg chg="mod">
          <ac:chgData name="Tracy Harrell (ADHE)" userId="c97fc01f-2c76-4d42-897b-11850e74d673" providerId="ADAL" clId="{62D2CAD9-85F2-42DA-A956-C111628982A4}" dt="2026-06-02T19:36:21.526" v="8382" actId="20577"/>
          <ac:spMkLst>
            <pc:docMk/>
            <pc:sldMk cId="1194881927" sldId="328"/>
            <ac:spMk id="3" creationId="{0FB348F0-89AD-0B99-C09E-14A3083307DE}"/>
          </ac:spMkLst>
        </pc:spChg>
      </pc:sldChg>
      <pc:sldChg chg="addSp delSp modSp new mod setBg addAnim delAnim">
        <pc:chgData name="Tracy Harrell (ADHE)" userId="c97fc01f-2c76-4d42-897b-11850e74d673" providerId="ADAL" clId="{62D2CAD9-85F2-42DA-A956-C111628982A4}" dt="2026-06-02T21:05:22.943" v="9935" actId="20577"/>
        <pc:sldMkLst>
          <pc:docMk/>
          <pc:sldMk cId="2071792422" sldId="329"/>
        </pc:sldMkLst>
        <pc:spChg chg="mod">
          <ac:chgData name="Tracy Harrell (ADHE)" userId="c97fc01f-2c76-4d42-897b-11850e74d673" providerId="ADAL" clId="{62D2CAD9-85F2-42DA-A956-C111628982A4}" dt="2026-06-02T20:38:17.054" v="8687" actId="26606"/>
          <ac:spMkLst>
            <pc:docMk/>
            <pc:sldMk cId="2071792422" sldId="329"/>
            <ac:spMk id="2" creationId="{0B8DCF0F-2693-65B9-0CAC-E6CCE0427C85}"/>
          </ac:spMkLst>
        </pc:spChg>
        <pc:spChg chg="add mod">
          <ac:chgData name="Tracy Harrell (ADHE)" userId="c97fc01f-2c76-4d42-897b-11850e74d673" providerId="ADAL" clId="{62D2CAD9-85F2-42DA-A956-C111628982A4}" dt="2026-06-02T21:05:22.943" v="9935" actId="20577"/>
          <ac:spMkLst>
            <pc:docMk/>
            <pc:sldMk cId="2071792422" sldId="329"/>
            <ac:spMk id="3" creationId="{1AD795B5-9738-5F97-11F7-9AF4C839346F}"/>
          </ac:spMkLst>
        </pc:spChg>
        <pc:spChg chg="add">
          <ac:chgData name="Tracy Harrell (ADHE)" userId="c97fc01f-2c76-4d42-897b-11850e74d673" providerId="ADAL" clId="{62D2CAD9-85F2-42DA-A956-C111628982A4}" dt="2026-06-02T20:38:17.054" v="8687" actId="26606"/>
          <ac:spMkLst>
            <pc:docMk/>
            <pc:sldMk cId="2071792422" sldId="329"/>
            <ac:spMk id="4" creationId="{B34F5AD2-EDBD-4BBD-A55C-EAFFD0C7097A}"/>
          </ac:spMkLst>
        </pc:spChg>
        <pc:spChg chg="add">
          <ac:chgData name="Tracy Harrell (ADHE)" userId="c97fc01f-2c76-4d42-897b-11850e74d673" providerId="ADAL" clId="{62D2CAD9-85F2-42DA-A956-C111628982A4}" dt="2026-06-02T20:38:17.054" v="8687" actId="26606"/>
          <ac:spMkLst>
            <pc:docMk/>
            <pc:sldMk cId="2071792422" sldId="329"/>
            <ac:spMk id="7" creationId="{C3896A03-3945-419A-B66B-4EE266EDD152}"/>
          </ac:spMkLst>
        </pc:spChg>
      </pc:sldChg>
      <pc:sldChg chg="addSp delSp modSp new mod setBg">
        <pc:chgData name="Tracy Harrell (ADHE)" userId="c97fc01f-2c76-4d42-897b-11850e74d673" providerId="ADAL" clId="{62D2CAD9-85F2-42DA-A956-C111628982A4}" dt="2026-06-04T14:41:45.818" v="12818" actId="20577"/>
        <pc:sldMkLst>
          <pc:docMk/>
          <pc:sldMk cId="1451561675" sldId="330"/>
        </pc:sldMkLst>
        <pc:spChg chg="mod">
          <ac:chgData name="Tracy Harrell (ADHE)" userId="c97fc01f-2c76-4d42-897b-11850e74d673" providerId="ADAL" clId="{62D2CAD9-85F2-42DA-A956-C111628982A4}" dt="2026-06-03T14:20:38.013" v="10601" actId="1076"/>
          <ac:spMkLst>
            <pc:docMk/>
            <pc:sldMk cId="1451561675" sldId="330"/>
            <ac:spMk id="2" creationId="{7F583F99-B25B-0D2C-BB05-0E216365587E}"/>
          </ac:spMkLst>
        </pc:spChg>
        <pc:spChg chg="add mod">
          <ac:chgData name="Tracy Harrell (ADHE)" userId="c97fc01f-2c76-4d42-897b-11850e74d673" providerId="ADAL" clId="{62D2CAD9-85F2-42DA-A956-C111628982A4}" dt="2026-06-04T14:41:45.818" v="12818" actId="20577"/>
          <ac:spMkLst>
            <pc:docMk/>
            <pc:sldMk cId="1451561675" sldId="330"/>
            <ac:spMk id="15" creationId="{19D2E454-DF05-0503-1069-6B2D5CA7C6B1}"/>
          </ac:spMkLst>
        </pc:spChg>
        <pc:picChg chg="add mod ord">
          <ac:chgData name="Tracy Harrell (ADHE)" userId="c97fc01f-2c76-4d42-897b-11850e74d673" providerId="ADAL" clId="{62D2CAD9-85F2-42DA-A956-C111628982A4}" dt="2026-06-03T14:21:05.980" v="10603" actId="1076"/>
          <ac:picMkLst>
            <pc:docMk/>
            <pc:sldMk cId="1451561675" sldId="330"/>
            <ac:picMk id="6" creationId="{C9350536-A104-2BE9-4831-24634FBC57A5}"/>
          </ac:picMkLst>
        </pc:picChg>
        <pc:picChg chg="add mod">
          <ac:chgData name="Tracy Harrell (ADHE)" userId="c97fc01f-2c76-4d42-897b-11850e74d673" providerId="ADAL" clId="{62D2CAD9-85F2-42DA-A956-C111628982A4}" dt="2026-06-03T14:20:55.309" v="10602" actId="1076"/>
          <ac:picMkLst>
            <pc:docMk/>
            <pc:sldMk cId="1451561675" sldId="330"/>
            <ac:picMk id="14" creationId="{C0658994-E1B7-3FDD-7A4F-9C50D4DF49F6}"/>
          </ac:picMkLst>
        </pc:picChg>
      </pc:sldChg>
    </pc:docChg>
  </pc:docChgLst>
  <pc:docChgLst>
    <pc:chgData name="Mason Campbell (ADHE)" userId="S::mason.campbell@adhe.edu::39cc6ec5-4575-41a5-8b30-d774e59f98a6" providerId="AD" clId="Web-{42C13ED7-A7EF-FF51-7615-3241BC3CCA3B}"/>
    <pc:docChg chg="addSld delSld">
      <pc:chgData name="Mason Campbell (ADHE)" userId="S::mason.campbell@adhe.edu::39cc6ec5-4575-41a5-8b30-d774e59f98a6" providerId="AD" clId="Web-{42C13ED7-A7EF-FF51-7615-3241BC3CCA3B}" dt="2026-06-03T15:37:37.264" v="1"/>
      <pc:docMkLst>
        <pc:docMk/>
      </pc:docMkLst>
    </pc:docChg>
  </pc:docChgLst>
  <pc:docChgLst>
    <pc:chgData name="Mason Campbell (ADHE)" userId="S::mason.campbell@adhe.edu::39cc6ec5-4575-41a5-8b30-d774e59f98a6" providerId="AD" clId="Web-{8CEE5F58-2A1F-3DE4-E3ED-B2FBBB486816}"/>
    <pc:docChg chg="modSld">
      <pc:chgData name="Mason Campbell (ADHE)" userId="S::mason.campbell@adhe.edu::39cc6ec5-4575-41a5-8b30-d774e59f98a6" providerId="AD" clId="Web-{8CEE5F58-2A1F-3DE4-E3ED-B2FBBB486816}" dt="2026-05-29T19:32:39.374" v="27" actId="20577"/>
      <pc:docMkLst>
        <pc:docMk/>
      </pc:docMkLst>
      <pc:sldChg chg="modSp">
        <pc:chgData name="Mason Campbell (ADHE)" userId="S::mason.campbell@adhe.edu::39cc6ec5-4575-41a5-8b30-d774e59f98a6" providerId="AD" clId="Web-{8CEE5F58-2A1F-3DE4-E3ED-B2FBBB486816}" dt="2026-05-29T19:32:39.374" v="27" actId="20577"/>
        <pc:sldMkLst>
          <pc:docMk/>
          <pc:sldMk cId="2546096620" sldId="321"/>
        </pc:sldMkLst>
        <pc:spChg chg="mod">
          <ac:chgData name="Mason Campbell (ADHE)" userId="S::mason.campbell@adhe.edu::39cc6ec5-4575-41a5-8b30-d774e59f98a6" providerId="AD" clId="Web-{8CEE5F58-2A1F-3DE4-E3ED-B2FBBB486816}" dt="2026-05-29T19:32:39.374" v="27" actId="20577"/>
          <ac:spMkLst>
            <pc:docMk/>
            <pc:sldMk cId="2546096620" sldId="321"/>
            <ac:spMk id="5" creationId="{F92F6C66-E31B-F5B4-A3E8-C7A20E93FD51}"/>
          </ac:spMkLst>
        </pc:spChg>
      </pc:sldChg>
    </pc:docChg>
  </pc:docChgLst>
  <pc:docChgLst>
    <pc:chgData name="Mason Campbell (ADHE)" userId="S::mason.campbell@adhe.edu::39cc6ec5-4575-41a5-8b30-d774e59f98a6" providerId="AD" clId="Web-{513DED30-4E6E-5673-1F1C-CFCE234DE440}"/>
    <pc:docChg chg="modSld">
      <pc:chgData name="Mason Campbell (ADHE)" userId="S::mason.campbell@adhe.edu::39cc6ec5-4575-41a5-8b30-d774e59f98a6" providerId="AD" clId="Web-{513DED30-4E6E-5673-1F1C-CFCE234DE440}" dt="2026-05-29T19:08:21.771" v="608" actId="1076"/>
      <pc:docMkLst>
        <pc:docMk/>
      </pc:docMkLst>
      <pc:sldChg chg="modSp">
        <pc:chgData name="Mason Campbell (ADHE)" userId="S::mason.campbell@adhe.edu::39cc6ec5-4575-41a5-8b30-d774e59f98a6" providerId="AD" clId="Web-{513DED30-4E6E-5673-1F1C-CFCE234DE440}" dt="2026-05-29T19:04:02.527" v="606" actId="14100"/>
        <pc:sldMkLst>
          <pc:docMk/>
          <pc:sldMk cId="4092092297" sldId="308"/>
        </pc:sldMkLst>
        <pc:spChg chg="mod">
          <ac:chgData name="Mason Campbell (ADHE)" userId="S::mason.campbell@adhe.edu::39cc6ec5-4575-41a5-8b30-d774e59f98a6" providerId="AD" clId="Web-{513DED30-4E6E-5673-1F1C-CFCE234DE440}" dt="2026-05-29T19:04:02.527" v="606" actId="14100"/>
          <ac:spMkLst>
            <pc:docMk/>
            <pc:sldMk cId="4092092297" sldId="308"/>
            <ac:spMk id="5" creationId="{0FD0AA3A-C840-8CD2-D7DF-FF42388BDA82}"/>
          </ac:spMkLst>
        </pc:spChg>
      </pc:sldChg>
      <pc:sldChg chg="modSp">
        <pc:chgData name="Mason Campbell (ADHE)" userId="S::mason.campbell@adhe.edu::39cc6ec5-4575-41a5-8b30-d774e59f98a6" providerId="AD" clId="Web-{513DED30-4E6E-5673-1F1C-CFCE234DE440}" dt="2026-05-29T19:08:21.771" v="608" actId="1076"/>
        <pc:sldMkLst>
          <pc:docMk/>
          <pc:sldMk cId="2041704669" sldId="319"/>
        </pc:sldMkLst>
        <pc:spChg chg="mod">
          <ac:chgData name="Mason Campbell (ADHE)" userId="S::mason.campbell@adhe.edu::39cc6ec5-4575-41a5-8b30-d774e59f98a6" providerId="AD" clId="Web-{513DED30-4E6E-5673-1F1C-CFCE234DE440}" dt="2026-05-29T19:08:21.771" v="607" actId="1076"/>
          <ac:spMkLst>
            <pc:docMk/>
            <pc:sldMk cId="2041704669" sldId="319"/>
            <ac:spMk id="4" creationId="{4B406004-F5CB-3969-35F8-ED5893E8D982}"/>
          </ac:spMkLst>
        </pc:spChg>
        <pc:spChg chg="mod">
          <ac:chgData name="Mason Campbell (ADHE)" userId="S::mason.campbell@adhe.edu::39cc6ec5-4575-41a5-8b30-d774e59f98a6" providerId="AD" clId="Web-{513DED30-4E6E-5673-1F1C-CFCE234DE440}" dt="2026-05-29T19:08:21.771" v="608" actId="1076"/>
          <ac:spMkLst>
            <pc:docMk/>
            <pc:sldMk cId="2041704669" sldId="319"/>
            <ac:spMk id="5" creationId="{96D4B266-F253-9407-C9C6-0D64EA3AEC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84730-BCD0-4CA8-A477-7ACC08833490}"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E01DA-BB04-4F22-9F55-76A24D5D984E}" type="slidenum">
              <a:rPr lang="en-US" smtClean="0"/>
              <a:t>‹#›</a:t>
            </a:fld>
            <a:endParaRPr lang="en-US"/>
          </a:p>
        </p:txBody>
      </p:sp>
    </p:spTree>
    <p:extLst>
      <p:ext uri="{BB962C8B-B14F-4D97-AF65-F5344CB8AC3E}">
        <p14:creationId xmlns:p14="http://schemas.microsoft.com/office/powerpoint/2010/main" val="381098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The Arkansas Department of Education is the agency with oversight over all education in the state, including K-12 education, higher education, and career and technical education.  </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4E01DA-BB04-4F22-9F55-76A24D5D984E}" type="slidenum">
              <a:rPr lang="en-US" smtClean="0"/>
              <a:t>4</a:t>
            </a:fld>
            <a:endParaRPr lang="en-US"/>
          </a:p>
        </p:txBody>
      </p:sp>
    </p:spTree>
    <p:extLst>
      <p:ext uri="{BB962C8B-B14F-4D97-AF65-F5344CB8AC3E}">
        <p14:creationId xmlns:p14="http://schemas.microsoft.com/office/powerpoint/2010/main" val="119686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another tricky scenario. Policy does allow for the combining of previously approved programs to create a new program, which would require an LON. In this scenario, the institution would not only need to submit the LON to ADHE, but they would also need to receive approval from ADE’s Division of Elementary and Secondary Education before the LON will be added to the AHECB agenda.</a:t>
            </a:r>
          </a:p>
        </p:txBody>
      </p:sp>
      <p:sp>
        <p:nvSpPr>
          <p:cNvPr id="4" name="Slide Number Placeholder 3"/>
          <p:cNvSpPr>
            <a:spLocks noGrp="1"/>
          </p:cNvSpPr>
          <p:nvPr>
            <p:ph type="sldNum" sz="quarter" idx="5"/>
          </p:nvPr>
        </p:nvSpPr>
        <p:spPr/>
        <p:txBody>
          <a:bodyPr/>
          <a:lstStyle/>
          <a:p>
            <a:fld id="{7A4E01DA-BB04-4F22-9F55-76A24D5D984E}" type="slidenum">
              <a:rPr lang="en-US" smtClean="0"/>
              <a:t>45</a:t>
            </a:fld>
            <a:endParaRPr lang="en-US"/>
          </a:p>
        </p:txBody>
      </p:sp>
    </p:spTree>
    <p:extLst>
      <p:ext uri="{BB962C8B-B14F-4D97-AF65-F5344CB8AC3E}">
        <p14:creationId xmlns:p14="http://schemas.microsoft.com/office/powerpoint/2010/main" val="343497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6FCB-D363-CFA8-5A2C-2B0A277E8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3D746-A800-2F9E-755A-800857F07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0A08A-0BF6-B341-507D-00D605304F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A6F21A-21E6-4C35-1EED-AEFE8D5A871C}"/>
              </a:ext>
            </a:extLst>
          </p:cNvPr>
          <p:cNvSpPr>
            <a:spLocks noGrp="1"/>
          </p:cNvSpPr>
          <p:nvPr>
            <p:ph type="sldNum" sz="quarter" idx="5"/>
          </p:nvPr>
        </p:nvSpPr>
        <p:spPr/>
        <p:txBody>
          <a:bodyPr/>
          <a:lstStyle/>
          <a:p>
            <a:fld id="{7A4E01DA-BB04-4F22-9F55-76A24D5D984E}" type="slidenum">
              <a:rPr lang="en-US" smtClean="0"/>
              <a:t>5</a:t>
            </a:fld>
            <a:endParaRPr lang="en-US"/>
          </a:p>
        </p:txBody>
      </p:sp>
    </p:spTree>
    <p:extLst>
      <p:ext uri="{BB962C8B-B14F-4D97-AF65-F5344CB8AC3E}">
        <p14:creationId xmlns:p14="http://schemas.microsoft.com/office/powerpoint/2010/main" val="177609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F3D4-396F-4807-1147-2FB775488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03AB0-4D7D-A5FD-B17C-0960878A4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56A01-17DF-6681-9678-9836BA0EFC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5971B-77A7-2E11-F61B-14B289D56C71}"/>
              </a:ext>
            </a:extLst>
          </p:cNvPr>
          <p:cNvSpPr>
            <a:spLocks noGrp="1"/>
          </p:cNvSpPr>
          <p:nvPr>
            <p:ph type="sldNum" sz="quarter" idx="5"/>
          </p:nvPr>
        </p:nvSpPr>
        <p:spPr/>
        <p:txBody>
          <a:bodyPr/>
          <a:lstStyle/>
          <a:p>
            <a:fld id="{7A4E01DA-BB04-4F22-9F55-76A24D5D984E}" type="slidenum">
              <a:rPr lang="en-US" smtClean="0"/>
              <a:t>6</a:t>
            </a:fld>
            <a:endParaRPr lang="en-US"/>
          </a:p>
        </p:txBody>
      </p:sp>
    </p:spTree>
    <p:extLst>
      <p:ext uri="{BB962C8B-B14F-4D97-AF65-F5344CB8AC3E}">
        <p14:creationId xmlns:p14="http://schemas.microsoft.com/office/powerpoint/2010/main" val="236842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4E01DA-BB04-4F22-9F55-76A24D5D984E}" type="slidenum">
              <a:rPr lang="en-US" smtClean="0"/>
              <a:t>8</a:t>
            </a:fld>
            <a:endParaRPr lang="en-US"/>
          </a:p>
        </p:txBody>
      </p:sp>
    </p:spTree>
    <p:extLst>
      <p:ext uri="{BB962C8B-B14F-4D97-AF65-F5344CB8AC3E}">
        <p14:creationId xmlns:p14="http://schemas.microsoft.com/office/powerpoint/2010/main" val="401796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policy is broken down into 2 categories: development or changes that require AHECB approval and those that require ADHE Commissioner approval. </a:t>
            </a:r>
          </a:p>
        </p:txBody>
      </p:sp>
      <p:sp>
        <p:nvSpPr>
          <p:cNvPr id="4" name="Slide Number Placeholder 3"/>
          <p:cNvSpPr>
            <a:spLocks noGrp="1"/>
          </p:cNvSpPr>
          <p:nvPr>
            <p:ph type="sldNum" sz="quarter" idx="5"/>
          </p:nvPr>
        </p:nvSpPr>
        <p:spPr/>
        <p:txBody>
          <a:bodyPr/>
          <a:lstStyle/>
          <a:p>
            <a:fld id="{7A4E01DA-BB04-4F22-9F55-76A24D5D984E}" type="slidenum">
              <a:rPr lang="en-US" smtClean="0"/>
              <a:t>15</a:t>
            </a:fld>
            <a:endParaRPr lang="en-US"/>
          </a:p>
        </p:txBody>
      </p:sp>
    </p:spTree>
    <p:extLst>
      <p:ext uri="{BB962C8B-B14F-4D97-AF65-F5344CB8AC3E}">
        <p14:creationId xmlns:p14="http://schemas.microsoft.com/office/powerpoint/2010/main" val="187348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12 out of the 15 credit hours, or 80%, of the CP’s courses will be new coursework, creating this CP will require a Letter of Intent and Program Proposal.</a:t>
            </a:r>
          </a:p>
        </p:txBody>
      </p:sp>
      <p:sp>
        <p:nvSpPr>
          <p:cNvPr id="4" name="Slide Number Placeholder 3"/>
          <p:cNvSpPr>
            <a:spLocks noGrp="1"/>
          </p:cNvSpPr>
          <p:nvPr>
            <p:ph type="sldNum" sz="quarter" idx="5"/>
          </p:nvPr>
        </p:nvSpPr>
        <p:spPr/>
        <p:txBody>
          <a:bodyPr/>
          <a:lstStyle/>
          <a:p>
            <a:fld id="{7A4E01DA-BB04-4F22-9F55-76A24D5D984E}" type="slidenum">
              <a:rPr lang="en-US" smtClean="0"/>
              <a:t>41</a:t>
            </a:fld>
            <a:endParaRPr lang="en-US"/>
          </a:p>
        </p:txBody>
      </p:sp>
    </p:spTree>
    <p:extLst>
      <p:ext uri="{BB962C8B-B14F-4D97-AF65-F5344CB8AC3E}">
        <p14:creationId xmlns:p14="http://schemas.microsoft.com/office/powerpoint/2010/main" val="91988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offer programs under a MOU with a new concurrent education partner, the institution would submit an LON </a:t>
            </a:r>
            <a:r>
              <a:rPr lang="en-US" i="1" dirty="0"/>
              <a:t>and </a:t>
            </a:r>
            <a:r>
              <a:rPr lang="en-US" i="0" dirty="0"/>
              <a:t>send an email to all AR public CAOs notifying them of this new partnership. </a:t>
            </a:r>
          </a:p>
          <a:p>
            <a:r>
              <a:rPr lang="en-US" i="0" dirty="0"/>
              <a:t>Note: Institutions are also required to follow all other Concurrent Education policies and procedures.</a:t>
            </a:r>
            <a:endParaRPr lang="en-US" dirty="0"/>
          </a:p>
        </p:txBody>
      </p:sp>
      <p:sp>
        <p:nvSpPr>
          <p:cNvPr id="4" name="Slide Number Placeholder 3"/>
          <p:cNvSpPr>
            <a:spLocks noGrp="1"/>
          </p:cNvSpPr>
          <p:nvPr>
            <p:ph type="sldNum" sz="quarter" idx="5"/>
          </p:nvPr>
        </p:nvSpPr>
        <p:spPr/>
        <p:txBody>
          <a:bodyPr/>
          <a:lstStyle/>
          <a:p>
            <a:fld id="{7A4E01DA-BB04-4F22-9F55-76A24D5D984E}" type="slidenum">
              <a:rPr lang="en-US" smtClean="0"/>
              <a:t>42</a:t>
            </a:fld>
            <a:endParaRPr lang="en-US"/>
          </a:p>
        </p:txBody>
      </p:sp>
    </p:spTree>
    <p:extLst>
      <p:ext uri="{BB962C8B-B14F-4D97-AF65-F5344CB8AC3E}">
        <p14:creationId xmlns:p14="http://schemas.microsoft.com/office/powerpoint/2010/main" val="341108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definition, a bachelor’s degree is a minimum of 120 credit hours. Twelve credit hours, or 4 courses, comprises only 10% of the program’s curriculum. Notification of curriculum change for a bachelor’s degree would be required at 25% change. In addition, 12 credit hours is being replaced by 12 credit hours, therefore, the total hours on the Approved Programs List is not being affected. No notification to ADHE is required.</a:t>
            </a:r>
          </a:p>
        </p:txBody>
      </p:sp>
      <p:sp>
        <p:nvSpPr>
          <p:cNvPr id="4" name="Slide Number Placeholder 3"/>
          <p:cNvSpPr>
            <a:spLocks noGrp="1"/>
          </p:cNvSpPr>
          <p:nvPr>
            <p:ph type="sldNum" sz="quarter" idx="5"/>
          </p:nvPr>
        </p:nvSpPr>
        <p:spPr/>
        <p:txBody>
          <a:bodyPr/>
          <a:lstStyle/>
          <a:p>
            <a:fld id="{7A4E01DA-BB04-4F22-9F55-76A24D5D984E}" type="slidenum">
              <a:rPr lang="en-US" smtClean="0"/>
              <a:t>43</a:t>
            </a:fld>
            <a:endParaRPr lang="en-US"/>
          </a:p>
        </p:txBody>
      </p:sp>
    </p:spTree>
    <p:extLst>
      <p:ext uri="{BB962C8B-B14F-4D97-AF65-F5344CB8AC3E}">
        <p14:creationId xmlns:p14="http://schemas.microsoft.com/office/powerpoint/2010/main" val="405091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tricky. While we have said we will not require LONs to adjust curriculum to comply with Act 566 (Requisite Core), this scenario added a course to an existing degree plan instead of a course-replacement scenario most institutions are adopting. Since this course addition alters the total credit hours, an LON would need to be submitted to update the Approved Programs List.</a:t>
            </a:r>
          </a:p>
        </p:txBody>
      </p:sp>
      <p:sp>
        <p:nvSpPr>
          <p:cNvPr id="4" name="Slide Number Placeholder 3"/>
          <p:cNvSpPr>
            <a:spLocks noGrp="1"/>
          </p:cNvSpPr>
          <p:nvPr>
            <p:ph type="sldNum" sz="quarter" idx="5"/>
          </p:nvPr>
        </p:nvSpPr>
        <p:spPr/>
        <p:txBody>
          <a:bodyPr/>
          <a:lstStyle/>
          <a:p>
            <a:fld id="{7A4E01DA-BB04-4F22-9F55-76A24D5D984E}" type="slidenum">
              <a:rPr lang="en-US" smtClean="0"/>
              <a:t>44</a:t>
            </a:fld>
            <a:endParaRPr lang="en-US"/>
          </a:p>
        </p:txBody>
      </p:sp>
    </p:spTree>
    <p:extLst>
      <p:ext uri="{BB962C8B-B14F-4D97-AF65-F5344CB8AC3E}">
        <p14:creationId xmlns:p14="http://schemas.microsoft.com/office/powerpoint/2010/main" val="337892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5F1B-543A-F77C-4AD2-499CD21F2A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5E87D-0BEC-2948-8743-1477E732E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CAF730-1A8C-0E85-8F04-C2903D735286}"/>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5" name="Footer Placeholder 4">
            <a:extLst>
              <a:ext uri="{FF2B5EF4-FFF2-40B4-BE49-F238E27FC236}">
                <a16:creationId xmlns:a16="http://schemas.microsoft.com/office/drawing/2014/main" id="{24B10B10-3D15-1720-4BDC-50C547733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55273-F9A6-1CE7-E4ED-BC53C4E3F170}"/>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165239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7D94-CD00-8C54-024F-E0DC7DCAD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EA3487-CDCE-B523-D44A-574E40F2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9C2AB-72E1-9635-6205-A736F3551E28}"/>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5" name="Footer Placeholder 4">
            <a:extLst>
              <a:ext uri="{FF2B5EF4-FFF2-40B4-BE49-F238E27FC236}">
                <a16:creationId xmlns:a16="http://schemas.microsoft.com/office/drawing/2014/main" id="{15A6134B-4334-0290-DE26-6DCC9269B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875CD-23EA-E595-4623-E421BDDC382C}"/>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418208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6D74E7-933A-7D70-CAB6-364593AE0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4814C-DA77-7A53-0771-CC8D77FCD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A4643-CA2B-C434-3EE4-698EF424DD49}"/>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5" name="Footer Placeholder 4">
            <a:extLst>
              <a:ext uri="{FF2B5EF4-FFF2-40B4-BE49-F238E27FC236}">
                <a16:creationId xmlns:a16="http://schemas.microsoft.com/office/drawing/2014/main" id="{09A06C89-0307-0F2B-9D06-2443134A1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5852C-6E3C-C61C-4ABC-09B30A10DDFA}"/>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395717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B2FC49-9C1F-2516-3F03-2C8F7F30CF0F}"/>
              </a:ext>
            </a:extLst>
          </p:cNvPr>
          <p:cNvGrpSpPr/>
          <p:nvPr userDrawn="1"/>
        </p:nvGrpSpPr>
        <p:grpSpPr>
          <a:xfrm>
            <a:off x="776176" y="2926872"/>
            <a:ext cx="2970166" cy="2596104"/>
            <a:chOff x="776176" y="2926872"/>
            <a:chExt cx="2970166" cy="2596104"/>
          </a:xfrm>
        </p:grpSpPr>
        <p:sp>
          <p:nvSpPr>
            <p:cNvPr id="7" name="Hexagon 6">
              <a:extLst>
                <a:ext uri="{FF2B5EF4-FFF2-40B4-BE49-F238E27FC236}">
                  <a16:creationId xmlns:a16="http://schemas.microsoft.com/office/drawing/2014/main" id="{D86F0DC8-EA4C-E2BB-05DC-A9F301BDD1BF}"/>
                </a:ext>
                <a:ext uri="{C183D7F6-B498-43B3-948B-1728B52AA6E4}">
                  <adec:decorative xmlns:adec="http://schemas.microsoft.com/office/drawing/2017/decorative" val="1"/>
                </a:ext>
              </a:extLst>
            </p:cNvPr>
            <p:cNvSpPr/>
            <p:nvPr/>
          </p:nvSpPr>
          <p:spPr>
            <a:xfrm rot="16200000">
              <a:off x="1031414" y="2808048"/>
              <a:ext cx="2459690" cy="2970165"/>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F08A10D7-7037-A3D8-40BD-54425E09168B}"/>
                </a:ext>
              </a:extLst>
            </p:cNvPr>
            <p:cNvPicPr/>
            <p:nvPr/>
          </p:nvPicPr>
          <p:blipFill>
            <a:blip r:embed="rId2"/>
            <a:stretch>
              <a:fillRect/>
            </a:stretch>
          </p:blipFill>
          <p:spPr>
            <a:xfrm>
              <a:off x="874028" y="2926872"/>
              <a:ext cx="2872314" cy="1992818"/>
            </a:xfrm>
            <a:prstGeom prst="rect">
              <a:avLst/>
            </a:prstGeom>
          </p:spPr>
        </p:pic>
      </p:grpSp>
      <p:sp>
        <p:nvSpPr>
          <p:cNvPr id="18" name="Title 17">
            <a:extLst>
              <a:ext uri="{FF2B5EF4-FFF2-40B4-BE49-F238E27FC236}">
                <a16:creationId xmlns:a16="http://schemas.microsoft.com/office/drawing/2014/main" id="{D354BDC8-1660-32FD-C8AF-E6498DC5B277}"/>
              </a:ext>
            </a:extLst>
          </p:cNvPr>
          <p:cNvSpPr>
            <a:spLocks noGrp="1"/>
          </p:cNvSpPr>
          <p:nvPr>
            <p:ph type="title"/>
          </p:nvPr>
        </p:nvSpPr>
        <p:spPr>
          <a:xfrm>
            <a:off x="5635057" y="2563948"/>
            <a:ext cx="6299277" cy="1147968"/>
          </a:xfrm>
        </p:spPr>
        <p:txBody>
          <a:bodyPr/>
          <a:lstStyle/>
          <a:p>
            <a:r>
              <a:rPr lang="en-US"/>
              <a:t>Click to edit Master title style</a:t>
            </a:r>
          </a:p>
        </p:txBody>
      </p:sp>
      <p:sp>
        <p:nvSpPr>
          <p:cNvPr id="21" name="Text Placeholder 4" title="Subtitle">
            <a:extLst>
              <a:ext uri="{FF2B5EF4-FFF2-40B4-BE49-F238E27FC236}">
                <a16:creationId xmlns:a16="http://schemas.microsoft.com/office/drawing/2014/main" id="{74D1677B-781F-36D6-744C-A386754300FC}"/>
              </a:ext>
            </a:extLst>
          </p:cNvPr>
          <p:cNvSpPr>
            <a:spLocks noGrp="1"/>
          </p:cNvSpPr>
          <p:nvPr>
            <p:ph type="body" sz="quarter" idx="16" hasCustomPrompt="1"/>
          </p:nvPr>
        </p:nvSpPr>
        <p:spPr>
          <a:xfrm>
            <a:off x="5759640" y="3730609"/>
            <a:ext cx="4865688" cy="1341012"/>
          </a:xfrm>
          <a:prstGeom prst="rect">
            <a:avLst/>
          </a:prstGeom>
        </p:spPr>
        <p:txBody>
          <a:bodyPr/>
          <a:lstStyle>
            <a:lvl1pPr marL="0" indent="0">
              <a:buNone/>
              <a:defRPr sz="2400" spc="300">
                <a:solidFill>
                  <a:srgbClr val="00194C"/>
                </a:solidFill>
              </a:defRPr>
            </a:lvl1pPr>
            <a:lvl2pPr marL="457200" indent="0">
              <a:buNone/>
              <a:defRPr/>
            </a:lvl2pPr>
          </a:lstStyle>
          <a:p>
            <a:pPr lvl="0"/>
            <a:r>
              <a:rPr lang="en-US" noProof="0"/>
              <a:t>CLICK TO SUBTITLE STYLE</a:t>
            </a:r>
          </a:p>
        </p:txBody>
      </p:sp>
    </p:spTree>
    <p:extLst>
      <p:ext uri="{BB962C8B-B14F-4D97-AF65-F5344CB8AC3E}">
        <p14:creationId xmlns:p14="http://schemas.microsoft.com/office/powerpoint/2010/main" val="24838156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userDrawn="1"/>
        </p:nvSpPr>
        <p:spPr>
          <a:xfrm>
            <a:off x="0" y="-6"/>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w="9525" cap="flat" cmpd="sng" algn="ctr">
            <a:solidFill>
              <a:srgbClr val="CDD5E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Group 13">
            <a:extLst>
              <a:ext uri="{FF2B5EF4-FFF2-40B4-BE49-F238E27FC236}">
                <a16:creationId xmlns:a16="http://schemas.microsoft.com/office/drawing/2014/main" id="{4D6AA080-8FF2-739A-7EA4-FB4081E95949}"/>
              </a:ext>
            </a:extLst>
          </p:cNvPr>
          <p:cNvGrpSpPr/>
          <p:nvPr userDrawn="1"/>
        </p:nvGrpSpPr>
        <p:grpSpPr>
          <a:xfrm>
            <a:off x="865404" y="2926872"/>
            <a:ext cx="2880938" cy="2596104"/>
            <a:chOff x="865404" y="2926872"/>
            <a:chExt cx="2880938" cy="2596104"/>
          </a:xfrm>
        </p:grpSpPr>
        <p:sp>
          <p:nvSpPr>
            <p:cNvPr id="15" name="Hexagon 14">
              <a:extLst>
                <a:ext uri="{FF2B5EF4-FFF2-40B4-BE49-F238E27FC236}">
                  <a16:creationId xmlns:a16="http://schemas.microsoft.com/office/drawing/2014/main" id="{6F3D1D50-1647-CCFE-4F2A-83A67E7847DB}"/>
                </a:ext>
                <a:ext uri="{C183D7F6-B498-43B3-948B-1728B52AA6E4}">
                  <adec:decorative xmlns:adec="http://schemas.microsoft.com/office/drawing/2017/decorative" val="1"/>
                </a:ext>
              </a:extLst>
            </p:cNvPr>
            <p:cNvSpPr/>
            <p:nvPr/>
          </p:nvSpPr>
          <p:spPr>
            <a:xfrm rot="16200000">
              <a:off x="1071715" y="2856975"/>
              <a:ext cx="2459690" cy="2872312"/>
            </a:xfrm>
            <a:prstGeom prst="hexagon">
              <a:avLst/>
            </a:prstGeom>
            <a:solidFill>
              <a:srgbClr val="CDD5E4"/>
            </a:solidFill>
            <a:ln>
              <a:solidFill>
                <a:srgbClr val="CDD5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company name&#10;&#10;Description automatically generated">
              <a:extLst>
                <a:ext uri="{FF2B5EF4-FFF2-40B4-BE49-F238E27FC236}">
                  <a16:creationId xmlns:a16="http://schemas.microsoft.com/office/drawing/2014/main" id="{38E92071-916B-4733-1EA1-375B5AE595C4}"/>
                </a:ext>
              </a:extLst>
            </p:cNvPr>
            <p:cNvPicPr/>
            <p:nvPr/>
          </p:nvPicPr>
          <p:blipFill>
            <a:blip r:embed="rId2"/>
            <a:stretch>
              <a:fillRect/>
            </a:stretch>
          </p:blipFill>
          <p:spPr>
            <a:xfrm>
              <a:off x="874028" y="2926872"/>
              <a:ext cx="2872314" cy="1992818"/>
            </a:xfrm>
            <a:prstGeom prst="rect">
              <a:avLst/>
            </a:prstGeom>
          </p:spPr>
        </p:pic>
      </p:grpSp>
      <p:sp>
        <p:nvSpPr>
          <p:cNvPr id="5" name="Title 17">
            <a:extLst>
              <a:ext uri="{FF2B5EF4-FFF2-40B4-BE49-F238E27FC236}">
                <a16:creationId xmlns:a16="http://schemas.microsoft.com/office/drawing/2014/main" id="{CE8C2182-7142-332F-4321-CF8EE5CFB082}"/>
              </a:ext>
            </a:extLst>
          </p:cNvPr>
          <p:cNvSpPr>
            <a:spLocks noGrp="1"/>
          </p:cNvSpPr>
          <p:nvPr>
            <p:ph type="title"/>
          </p:nvPr>
        </p:nvSpPr>
        <p:spPr>
          <a:xfrm>
            <a:off x="5635057" y="2563948"/>
            <a:ext cx="6299277" cy="1147968"/>
          </a:xfrm>
        </p:spPr>
        <p:txBody>
          <a:bodyPr/>
          <a:lstStyle/>
          <a:p>
            <a:r>
              <a:rPr lang="en-US"/>
              <a:t>Click to edit Master title style</a:t>
            </a:r>
          </a:p>
        </p:txBody>
      </p:sp>
      <p:sp>
        <p:nvSpPr>
          <p:cNvPr id="7" name="Text Placeholder 4" title="Subtitle">
            <a:extLst>
              <a:ext uri="{FF2B5EF4-FFF2-40B4-BE49-F238E27FC236}">
                <a16:creationId xmlns:a16="http://schemas.microsoft.com/office/drawing/2014/main" id="{4333FB41-665C-5FBC-ADBD-C79698EC271F}"/>
              </a:ext>
            </a:extLst>
          </p:cNvPr>
          <p:cNvSpPr>
            <a:spLocks noGrp="1"/>
          </p:cNvSpPr>
          <p:nvPr>
            <p:ph type="body" sz="quarter" idx="16" hasCustomPrompt="1"/>
          </p:nvPr>
        </p:nvSpPr>
        <p:spPr>
          <a:xfrm>
            <a:off x="5759640" y="3730609"/>
            <a:ext cx="4865688" cy="1350438"/>
          </a:xfrm>
          <a:prstGeom prst="rect">
            <a:avLst/>
          </a:prstGeom>
        </p:spPr>
        <p:txBody>
          <a:bodyPr/>
          <a:lstStyle>
            <a:lvl1pPr marL="0" indent="0">
              <a:buNone/>
              <a:defRPr sz="2400" spc="300">
                <a:solidFill>
                  <a:srgbClr val="00194C"/>
                </a:solidFill>
              </a:defRPr>
            </a:lvl1pPr>
            <a:lvl2pPr marL="457200" indent="0">
              <a:buNone/>
              <a:defRPr/>
            </a:lvl2pPr>
          </a:lstStyle>
          <a:p>
            <a:pPr lvl="0"/>
            <a:r>
              <a:rPr lang="en-US" noProof="0"/>
              <a:t>CLICK TO SUBTITLE STYLE</a:t>
            </a:r>
          </a:p>
        </p:txBody>
      </p:sp>
    </p:spTree>
    <p:extLst>
      <p:ext uri="{BB962C8B-B14F-4D97-AF65-F5344CB8AC3E}">
        <p14:creationId xmlns:p14="http://schemas.microsoft.com/office/powerpoint/2010/main" val="200707531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6"/>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0" name="Group 9">
            <a:extLst>
              <a:ext uri="{FF2B5EF4-FFF2-40B4-BE49-F238E27FC236}">
                <a16:creationId xmlns:a16="http://schemas.microsoft.com/office/drawing/2014/main" id="{6E92DC6D-08AE-AF83-79AF-5D885D32B65E}"/>
              </a:ext>
            </a:extLst>
          </p:cNvPr>
          <p:cNvGrpSpPr>
            <a:grpSpLocks noChangeAspect="1"/>
          </p:cNvGrpSpPr>
          <p:nvPr userDrawn="1"/>
        </p:nvGrpSpPr>
        <p:grpSpPr>
          <a:xfrm>
            <a:off x="-19876" y="-6"/>
            <a:ext cx="4416102" cy="2365519"/>
            <a:chOff x="0" y="-17"/>
            <a:chExt cx="10643165" cy="5701093"/>
          </a:xfrm>
        </p:grpSpPr>
        <p:sp>
          <p:nvSpPr>
            <p:cNvPr id="11" name="Right Triangle 10">
              <a:extLst>
                <a:ext uri="{FF2B5EF4-FFF2-40B4-BE49-F238E27FC236}">
                  <a16:creationId xmlns:a16="http://schemas.microsoft.com/office/drawing/2014/main" id="{037924D2-2AB4-4BE1-9687-836615C72DFC}"/>
                </a:ext>
              </a:extLst>
            </p:cNvPr>
            <p:cNvSpPr>
              <a:spLocks noChangeAspect="1"/>
            </p:cNvSpPr>
            <p:nvPr userDrawn="1"/>
          </p:nvSpPr>
          <p:spPr>
            <a:xfrm flipV="1">
              <a:off x="17837" y="0"/>
              <a:ext cx="10625328" cy="5404110"/>
            </a:xfrm>
            <a:prstGeom prst="rtTriangle">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noChangeAspect="1"/>
            </p:cNvCxnSpPr>
            <p:nvPr userDrawn="1"/>
          </p:nvCxnSpPr>
          <p:spPr>
            <a:xfrm flipV="1">
              <a:off x="0" y="-17"/>
              <a:ext cx="2575418" cy="128306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ChangeAspect="1"/>
            </p:cNvCxnSpPr>
            <p:nvPr userDrawn="1"/>
          </p:nvCxnSpPr>
          <p:spPr>
            <a:xfrm flipV="1">
              <a:off x="0" y="4700022"/>
              <a:ext cx="1919789" cy="1001054"/>
            </a:xfrm>
            <a:prstGeom prst="line">
              <a:avLst/>
            </a:prstGeom>
            <a:ln w="9525" cap="flat" cmpd="sng" algn="ctr">
              <a:solidFill>
                <a:srgbClr val="00194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7" name="Title 18">
            <a:extLst>
              <a:ext uri="{FF2B5EF4-FFF2-40B4-BE49-F238E27FC236}">
                <a16:creationId xmlns:a16="http://schemas.microsoft.com/office/drawing/2014/main" id="{5853B608-2411-AC08-3ADC-699310F9FF7B}"/>
              </a:ext>
            </a:extLst>
          </p:cNvPr>
          <p:cNvSpPr>
            <a:spLocks noGrp="1"/>
          </p:cNvSpPr>
          <p:nvPr>
            <p:ph type="title"/>
          </p:nvPr>
        </p:nvSpPr>
        <p:spPr>
          <a:xfrm>
            <a:off x="3947531" y="209029"/>
            <a:ext cx="8040029" cy="1147968"/>
          </a:xfrm>
        </p:spPr>
        <p:txBody>
          <a:bodyPr anchor="t" anchorCtr="1"/>
          <a:lstStyle/>
          <a:p>
            <a:r>
              <a:rPr lang="en-US"/>
              <a:t>Click to edit Master title style</a:t>
            </a:r>
          </a:p>
        </p:txBody>
      </p:sp>
      <p:grpSp>
        <p:nvGrpSpPr>
          <p:cNvPr id="2" name="Group 1">
            <a:extLst>
              <a:ext uri="{FF2B5EF4-FFF2-40B4-BE49-F238E27FC236}">
                <a16:creationId xmlns:a16="http://schemas.microsoft.com/office/drawing/2014/main" id="{0F11CC9A-A569-50DA-6C68-90BDE363F6BC}"/>
              </a:ext>
            </a:extLst>
          </p:cNvPr>
          <p:cNvGrpSpPr>
            <a:grpSpLocks noGrp="1" noUngrp="1" noRot="1" noMove="1" noResize="1"/>
          </p:cNvGrpSpPr>
          <p:nvPr userDrawn="1"/>
        </p:nvGrpSpPr>
        <p:grpSpPr>
          <a:xfrm>
            <a:off x="958369" y="369528"/>
            <a:ext cx="2060902" cy="1862204"/>
            <a:chOff x="1850735" y="3352487"/>
            <a:chExt cx="2872315" cy="2595386"/>
          </a:xfrm>
        </p:grpSpPr>
        <p:sp>
          <p:nvSpPr>
            <p:cNvPr id="3" name="Hexagon 2">
              <a:extLst>
                <a:ext uri="{FF2B5EF4-FFF2-40B4-BE49-F238E27FC236}">
                  <a16:creationId xmlns:a16="http://schemas.microsoft.com/office/drawing/2014/main" id="{FC3F7801-FF74-B7FE-4085-5A099818821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A27A51AA-CA2F-A6F2-464B-8F1BFDCB09C2}"/>
                </a:ext>
              </a:extLst>
            </p:cNvPr>
            <p:cNvPicPr>
              <a:picLocks noGrp="1" noRot="1" noMove="1" noResize="1" noEditPoints="1" noAdjustHandles="1" noChangeArrowheads="1" noChangeShapeType="1" noCrop="1"/>
            </p:cNvPicPr>
            <p:nvPr/>
          </p:nvPicPr>
          <p:blipFill>
            <a:blip r:embed="rId2"/>
            <a:stretch>
              <a:fillRect/>
            </a:stretch>
          </p:blipFill>
          <p:spPr>
            <a:xfrm>
              <a:off x="1850735" y="3352487"/>
              <a:ext cx="2872314" cy="1992818"/>
            </a:xfrm>
            <a:prstGeom prst="rect">
              <a:avLst/>
            </a:prstGeom>
          </p:spPr>
        </p:pic>
      </p:grpSp>
      <p:sp>
        <p:nvSpPr>
          <p:cNvPr id="8" name="Text Placeholder 7">
            <a:extLst>
              <a:ext uri="{FF2B5EF4-FFF2-40B4-BE49-F238E27FC236}">
                <a16:creationId xmlns:a16="http://schemas.microsoft.com/office/drawing/2014/main" id="{7BADF032-66E1-BF4C-F18A-BCE7C0326843}"/>
              </a:ext>
            </a:extLst>
          </p:cNvPr>
          <p:cNvSpPr>
            <a:spLocks noGrp="1"/>
          </p:cNvSpPr>
          <p:nvPr>
            <p:ph type="body" sz="quarter" idx="10"/>
          </p:nvPr>
        </p:nvSpPr>
        <p:spPr>
          <a:xfrm>
            <a:off x="1886297" y="2277476"/>
            <a:ext cx="10101263" cy="4371495"/>
          </a:xfrm>
          <a:prstGeom prst="rect">
            <a:avLst/>
          </a:prstGeom>
        </p:spPr>
        <p:txBody>
          <a:bodyPr/>
          <a:lstStyle>
            <a:lvl1pPr>
              <a:buClr>
                <a:srgbClr val="00194C"/>
              </a:buClr>
              <a:defRPr>
                <a:solidFill>
                  <a:srgbClr val="00194C"/>
                </a:solidFill>
              </a:defRPr>
            </a:lvl1pPr>
            <a:lvl2pPr>
              <a:buClr>
                <a:srgbClr val="00194C"/>
              </a:buClr>
              <a:defRPr>
                <a:solidFill>
                  <a:srgbClr val="00194C"/>
                </a:solidFill>
              </a:defRPr>
            </a:lvl2pPr>
            <a:lvl3pPr>
              <a:buClr>
                <a:srgbClr val="00194C"/>
              </a:buClr>
              <a:defRPr>
                <a:solidFill>
                  <a:srgbClr val="00194C"/>
                </a:solidFill>
              </a:defRPr>
            </a:lvl3pPr>
            <a:lvl4pPr>
              <a:buClr>
                <a:srgbClr val="00194C"/>
              </a:buClr>
              <a:defRPr>
                <a:solidFill>
                  <a:srgbClr val="00194C"/>
                </a:solidFill>
              </a:defRPr>
            </a:lvl4pPr>
            <a:lvl5pPr>
              <a:buClr>
                <a:srgbClr val="00194C"/>
              </a:buClr>
              <a:defRPr>
                <a:solidFill>
                  <a:srgbClr val="001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5176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6"/>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0" name="Group 9">
            <a:extLst>
              <a:ext uri="{FF2B5EF4-FFF2-40B4-BE49-F238E27FC236}">
                <a16:creationId xmlns:a16="http://schemas.microsoft.com/office/drawing/2014/main" id="{6E92DC6D-08AE-AF83-79AF-5D885D32B65E}"/>
              </a:ext>
            </a:extLst>
          </p:cNvPr>
          <p:cNvGrpSpPr>
            <a:grpSpLocks noChangeAspect="1"/>
          </p:cNvGrpSpPr>
          <p:nvPr userDrawn="1"/>
        </p:nvGrpSpPr>
        <p:grpSpPr>
          <a:xfrm>
            <a:off x="-19876" y="-6"/>
            <a:ext cx="4416102" cy="2365519"/>
            <a:chOff x="0" y="-17"/>
            <a:chExt cx="10643165" cy="5701093"/>
          </a:xfrm>
        </p:grpSpPr>
        <p:sp>
          <p:nvSpPr>
            <p:cNvPr id="11" name="Right Triangle 10">
              <a:extLst>
                <a:ext uri="{FF2B5EF4-FFF2-40B4-BE49-F238E27FC236}">
                  <a16:creationId xmlns:a16="http://schemas.microsoft.com/office/drawing/2014/main" id="{037924D2-2AB4-4BE1-9687-836615C72DFC}"/>
                </a:ext>
              </a:extLst>
            </p:cNvPr>
            <p:cNvSpPr>
              <a:spLocks noChangeAspect="1"/>
            </p:cNvSpPr>
            <p:nvPr userDrawn="1"/>
          </p:nvSpPr>
          <p:spPr>
            <a:xfrm flipV="1">
              <a:off x="17837" y="0"/>
              <a:ext cx="10625328" cy="5404110"/>
            </a:xfrm>
            <a:prstGeom prst="rtTriangle">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noChangeAspect="1"/>
            </p:cNvCxnSpPr>
            <p:nvPr userDrawn="1"/>
          </p:nvCxnSpPr>
          <p:spPr>
            <a:xfrm flipV="1">
              <a:off x="0" y="-17"/>
              <a:ext cx="2575418" cy="128306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ChangeAspect="1"/>
            </p:cNvCxnSpPr>
            <p:nvPr userDrawn="1"/>
          </p:nvCxnSpPr>
          <p:spPr>
            <a:xfrm flipV="1">
              <a:off x="0" y="4700022"/>
              <a:ext cx="1919789" cy="1001054"/>
            </a:xfrm>
            <a:prstGeom prst="line">
              <a:avLst/>
            </a:prstGeom>
            <a:ln w="9525" cap="flat" cmpd="sng" algn="ctr">
              <a:solidFill>
                <a:srgbClr val="CDD5E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7" name="Title 1" title="Title">
            <a:extLst>
              <a:ext uri="{FF2B5EF4-FFF2-40B4-BE49-F238E27FC236}">
                <a16:creationId xmlns:a16="http://schemas.microsoft.com/office/drawing/2014/main" id="{92AEF5BB-EB4D-FE33-A563-BFE5B3F7ED42}"/>
              </a:ext>
            </a:extLst>
          </p:cNvPr>
          <p:cNvSpPr txBox="1">
            <a:spLocks noGrp="1" noRot="1" noMove="1" noResize="1" noEditPoints="1" noAdjustHandles="1" noChangeArrowheads="1" noChangeShapeType="1"/>
          </p:cNvSpPr>
          <p:nvPr userDrawn="1"/>
        </p:nvSpPr>
        <p:spPr>
          <a:xfrm>
            <a:off x="3947532" y="265044"/>
            <a:ext cx="7805869" cy="1616252"/>
          </a:xfrm>
          <a:prstGeom prst="rect">
            <a:avLst/>
          </a:prstGeom>
        </p:spPr>
        <p:txBody>
          <a:bodyPr vert="horz" lIns="91440" tIns="45720" rIns="91440" bIns="0" rtlCol="0" anchor="t" anchorCtr="1">
            <a:norm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endParaRPr lang="en-US"/>
          </a:p>
        </p:txBody>
      </p:sp>
      <p:sp>
        <p:nvSpPr>
          <p:cNvPr id="19" name="Title 18">
            <a:extLst>
              <a:ext uri="{FF2B5EF4-FFF2-40B4-BE49-F238E27FC236}">
                <a16:creationId xmlns:a16="http://schemas.microsoft.com/office/drawing/2014/main" id="{90F4D9CB-BB14-7B9C-A8D7-2ADA2F838ABE}"/>
              </a:ext>
            </a:extLst>
          </p:cNvPr>
          <p:cNvSpPr>
            <a:spLocks noGrp="1" noRot="1" noMove="1" noResize="1" noEditPoints="1" noAdjustHandles="1" noChangeArrowheads="1" noChangeShapeType="1"/>
          </p:cNvSpPr>
          <p:nvPr>
            <p:ph type="title"/>
          </p:nvPr>
        </p:nvSpPr>
        <p:spPr>
          <a:xfrm>
            <a:off x="3947531" y="209029"/>
            <a:ext cx="8040029" cy="1147968"/>
          </a:xfrm>
        </p:spPr>
        <p:txBody>
          <a:bodyPr anchor="t" anchorCtr="1"/>
          <a:lstStyle/>
          <a:p>
            <a:r>
              <a:rPr lang="en-US"/>
              <a:t>Click to edit Master title style</a:t>
            </a:r>
          </a:p>
        </p:txBody>
      </p:sp>
      <p:grpSp>
        <p:nvGrpSpPr>
          <p:cNvPr id="2" name="Group 1">
            <a:extLst>
              <a:ext uri="{FF2B5EF4-FFF2-40B4-BE49-F238E27FC236}">
                <a16:creationId xmlns:a16="http://schemas.microsoft.com/office/drawing/2014/main" id="{879D0C2F-35CE-369F-7488-74CE2A2E335C}"/>
              </a:ext>
            </a:extLst>
          </p:cNvPr>
          <p:cNvGrpSpPr>
            <a:grpSpLocks noGrp="1" noUngrp="1" noRot="1" noChangeAspect="1" noMove="1" noResize="1"/>
          </p:cNvGrpSpPr>
          <p:nvPr userDrawn="1"/>
        </p:nvGrpSpPr>
        <p:grpSpPr>
          <a:xfrm>
            <a:off x="958369" y="317910"/>
            <a:ext cx="2060902" cy="1862204"/>
            <a:chOff x="1850735" y="3352487"/>
            <a:chExt cx="2872315" cy="2595386"/>
          </a:xfrm>
        </p:grpSpPr>
        <p:sp>
          <p:nvSpPr>
            <p:cNvPr id="3" name="Hexagon 2">
              <a:extLst>
                <a:ext uri="{FF2B5EF4-FFF2-40B4-BE49-F238E27FC236}">
                  <a16:creationId xmlns:a16="http://schemas.microsoft.com/office/drawing/2014/main" id="{A44E379B-28F4-0EAA-7571-38469557950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523CE6F0-744D-C990-6325-E932D1F905A6}"/>
                </a:ext>
              </a:extLst>
            </p:cNvPr>
            <p:cNvPicPr>
              <a:picLocks noGrp="1" noRot="1" noChangeAspect="1" noMove="1" noResize="1" noEditPoints="1" noAdjustHandles="1" noChangeArrowheads="1" noChangeShapeType="1" noCrop="1"/>
            </p:cNvPicPr>
            <p:nvPr/>
          </p:nvPicPr>
          <p:blipFill>
            <a:blip r:embed="rId2"/>
            <a:stretch>
              <a:fillRect/>
            </a:stretch>
          </p:blipFill>
          <p:spPr>
            <a:xfrm>
              <a:off x="1850735" y="3352487"/>
              <a:ext cx="2872314" cy="1992818"/>
            </a:xfrm>
            <a:prstGeom prst="rect">
              <a:avLst/>
            </a:prstGeom>
          </p:spPr>
        </p:pic>
      </p:grpSp>
      <p:sp>
        <p:nvSpPr>
          <p:cNvPr id="8" name="Text Placeholder 7">
            <a:extLst>
              <a:ext uri="{FF2B5EF4-FFF2-40B4-BE49-F238E27FC236}">
                <a16:creationId xmlns:a16="http://schemas.microsoft.com/office/drawing/2014/main" id="{EF4BF07A-7BE6-EF30-36B2-01BF0C174B13}"/>
              </a:ext>
            </a:extLst>
          </p:cNvPr>
          <p:cNvSpPr>
            <a:spLocks noGrp="1"/>
          </p:cNvSpPr>
          <p:nvPr>
            <p:ph type="body" sz="quarter" idx="10"/>
          </p:nvPr>
        </p:nvSpPr>
        <p:spPr>
          <a:xfrm>
            <a:off x="1886297" y="2277476"/>
            <a:ext cx="10101263" cy="4371495"/>
          </a:xfrm>
          <a:prstGeom prst="rect">
            <a:avLst/>
          </a:prstGeom>
        </p:spPr>
        <p:txBody>
          <a:bodyPr/>
          <a:lstStyle>
            <a:lvl1pPr>
              <a:buClr>
                <a:srgbClr val="00194C"/>
              </a:buClr>
              <a:defRPr>
                <a:solidFill>
                  <a:srgbClr val="00194C"/>
                </a:solidFill>
              </a:defRPr>
            </a:lvl1pPr>
            <a:lvl2pPr>
              <a:buClr>
                <a:srgbClr val="00194C"/>
              </a:buClr>
              <a:defRPr>
                <a:solidFill>
                  <a:srgbClr val="00194C"/>
                </a:solidFill>
              </a:defRPr>
            </a:lvl2pPr>
            <a:lvl3pPr>
              <a:buClr>
                <a:srgbClr val="00194C"/>
              </a:buClr>
              <a:defRPr>
                <a:solidFill>
                  <a:srgbClr val="00194C"/>
                </a:solidFill>
              </a:defRPr>
            </a:lvl3pPr>
            <a:lvl4pPr>
              <a:buClr>
                <a:srgbClr val="00194C"/>
              </a:buClr>
              <a:defRPr>
                <a:solidFill>
                  <a:srgbClr val="00194C"/>
                </a:solidFill>
              </a:defRPr>
            </a:lvl4pPr>
            <a:lvl5pPr>
              <a:buClr>
                <a:srgbClr val="00194C"/>
              </a:buClr>
              <a:defRPr>
                <a:solidFill>
                  <a:srgbClr val="001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62152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a:spLocks noGrp="1" noRot="1" noMove="1" noResize="1" noEditPoints="1" noAdjustHandles="1" noChangeArrowheads="1" noChangeShapeType="1"/>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639713"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rgbClr val="00194C"/>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8" name="Content Placeholder 6">
            <a:extLst>
              <a:ext uri="{FF2B5EF4-FFF2-40B4-BE49-F238E27FC236}">
                <a16:creationId xmlns:a16="http://schemas.microsoft.com/office/drawing/2014/main" id="{8AC534B8-A866-6D48-7D09-4F7F9668508B}"/>
              </a:ext>
            </a:extLst>
          </p:cNvPr>
          <p:cNvSpPr>
            <a:spLocks noGrp="1"/>
          </p:cNvSpPr>
          <p:nvPr>
            <p:ph sz="quarter" idx="21"/>
          </p:nvPr>
        </p:nvSpPr>
        <p:spPr>
          <a:xfrm>
            <a:off x="511174" y="2886075"/>
            <a:ext cx="5484814" cy="3232150"/>
          </a:xfrm>
          <a:prstGeom prst="rect">
            <a:avLst/>
          </a:prstGeom>
        </p:spPr>
        <p:txBody>
          <a:bodyPr/>
          <a:lstStyle>
            <a:lvl1pPr>
              <a:buClr>
                <a:srgbClr val="EAB200"/>
              </a:buClr>
              <a:defRPr>
                <a:solidFill>
                  <a:schemeClr val="bg1"/>
                </a:solidFill>
              </a:defRPr>
            </a:lvl1pPr>
            <a:lvl2pPr>
              <a:buClr>
                <a:srgbClr val="EAB200"/>
              </a:buClr>
              <a:defRPr>
                <a:solidFill>
                  <a:schemeClr val="bg1"/>
                </a:solidFill>
              </a:defRPr>
            </a:lvl2pPr>
            <a:lvl3pPr>
              <a:buClr>
                <a:srgbClr val="EAB200"/>
              </a:buClr>
              <a:defRPr>
                <a:solidFill>
                  <a:schemeClr val="bg1"/>
                </a:solidFill>
              </a:defRPr>
            </a:lvl3pPr>
            <a:lvl4pPr>
              <a:buClr>
                <a:srgbClr val="EAB200"/>
              </a:buClr>
              <a:defRPr>
                <a:solidFill>
                  <a:schemeClr val="bg1"/>
                </a:solidFill>
              </a:defRPr>
            </a:lvl4pPr>
            <a:lvl5pPr>
              <a:buClr>
                <a:srgbClr val="EAB2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12">
            <a:extLst>
              <a:ext uri="{FF2B5EF4-FFF2-40B4-BE49-F238E27FC236}">
                <a16:creationId xmlns:a16="http://schemas.microsoft.com/office/drawing/2014/main" id="{7236CE97-939F-2A73-DDC8-E15518972C14}"/>
              </a:ext>
            </a:extLst>
          </p:cNvPr>
          <p:cNvPicPr>
            <a:picLocks noChangeAspect="1"/>
          </p:cNvPicPr>
          <p:nvPr userDrawn="1"/>
        </p:nvPicPr>
        <p:blipFill rotWithShape="1">
          <a:blip r:embed="rId2"/>
          <a:srcRect t="20441" r="1" b="28942"/>
          <a:stretch/>
        </p:blipFill>
        <p:spPr>
          <a:xfrm>
            <a:off x="6262542" y="2886075"/>
            <a:ext cx="5475287" cy="3232150"/>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p:spPr>
      </p:pic>
    </p:spTree>
    <p:extLst>
      <p:ext uri="{BB962C8B-B14F-4D97-AF65-F5344CB8AC3E}">
        <p14:creationId xmlns:p14="http://schemas.microsoft.com/office/powerpoint/2010/main" val="2894043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639713"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noRot="1" noMove="1" noResize="1" noEditPoints="1" noAdjustHandles="1" noChangeArrowheads="1" noChangeShapeType="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noRot="1" noMove="1" noResize="1" noEditPoints="1" noAdjustHandles="1" noChangeArrowheads="1" noChangeShapeType="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noRot="1" noMove="1" noResize="1" noEditPoints="1" noAdjustHandles="1" noChangeArrowheads="1" noChangeShapeType="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rgbClr val="00194C"/>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noRot="1" noMove="1" noResize="1" noEditPoints="1" noAdjustHandles="1" noChangeArrowheads="1" noChangeShapeType="1"/>
          </p:cNvSpPr>
          <p:nvPr>
            <p:ph type="ftr" sz="quarter" idx="17"/>
          </p:nvPr>
        </p:nvSpPr>
        <p:spPr/>
        <p:txBody>
          <a:bodyPr/>
          <a:lstStyle>
            <a:lvl1pPr algn="l">
              <a:defRPr>
                <a:solidFill>
                  <a:srgbClr val="00194C"/>
                </a:solidFill>
              </a:defRPr>
            </a:lvl1pPr>
          </a:lstStyle>
          <a:p>
            <a:r>
              <a:rPr lang="en-US"/>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noRot="1" noMove="1" noResize="1" noEditPoints="1" noAdjustHandles="1" noChangeArrowheads="1" noChangeShapeType="1"/>
          </p:cNvSpPr>
          <p:nvPr>
            <p:ph type="sldNum" sz="quarter" idx="18"/>
          </p:nvPr>
        </p:nvSpPr>
        <p:spPr/>
        <p:txBody>
          <a:bodyPr/>
          <a:lstStyle>
            <a:lvl1pPr>
              <a:defRPr>
                <a:solidFill>
                  <a:srgbClr val="00194C"/>
                </a:solidFill>
              </a:defRPr>
            </a:lvl1pPr>
          </a:lstStyle>
          <a:p>
            <a:fld id="{8699F50C-BE38-4BD0-BA84-9B090E1F2B9B}" type="slidenum">
              <a:rPr lang="en-US" smtClean="0"/>
              <a:pPr/>
              <a:t>‹#›</a:t>
            </a:fld>
            <a:endParaRPr lang="en-US"/>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rgbClr val="00194C"/>
                </a:solidFill>
              </a:defRPr>
            </a:lvl1pPr>
          </a:lstStyle>
          <a:p>
            <a:r>
              <a:rPr lang="en-US" noProof="0"/>
              <a:t>Click to Edit Master Title Style </a:t>
            </a:r>
          </a:p>
        </p:txBody>
      </p:sp>
      <p:pic>
        <p:nvPicPr>
          <p:cNvPr id="15" name="Picture Placeholder 12">
            <a:extLst>
              <a:ext uri="{FF2B5EF4-FFF2-40B4-BE49-F238E27FC236}">
                <a16:creationId xmlns:a16="http://schemas.microsoft.com/office/drawing/2014/main" id="{2FAB2584-F724-B502-E8DA-8620413C9367}"/>
              </a:ext>
            </a:extLst>
          </p:cNvPr>
          <p:cNvPicPr>
            <a:picLocks noChangeAspect="1"/>
          </p:cNvPicPr>
          <p:nvPr userDrawn="1"/>
        </p:nvPicPr>
        <p:blipFill rotWithShape="1">
          <a:blip r:embed="rId2"/>
          <a:srcRect t="20441" r="1" b="28942"/>
          <a:stretch/>
        </p:blipFill>
        <p:spPr>
          <a:xfrm>
            <a:off x="6262542" y="2886075"/>
            <a:ext cx="5475287" cy="3232150"/>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p:spPr>
      </p:pic>
      <p:sp>
        <p:nvSpPr>
          <p:cNvPr id="21" name="Content Placeholder 20">
            <a:extLst>
              <a:ext uri="{FF2B5EF4-FFF2-40B4-BE49-F238E27FC236}">
                <a16:creationId xmlns:a16="http://schemas.microsoft.com/office/drawing/2014/main" id="{3376B449-01DA-D75D-93E4-E2BB106AC06E}"/>
              </a:ext>
            </a:extLst>
          </p:cNvPr>
          <p:cNvSpPr>
            <a:spLocks noGrp="1"/>
          </p:cNvSpPr>
          <p:nvPr>
            <p:ph sz="quarter" idx="22"/>
          </p:nvPr>
        </p:nvSpPr>
        <p:spPr>
          <a:xfrm>
            <a:off x="511656" y="2886075"/>
            <a:ext cx="5493631" cy="3232150"/>
          </a:xfrm>
          <a:prstGeom prst="rect">
            <a:avLst/>
          </a:prstGeom>
        </p:spPr>
        <p:txBody>
          <a:bodyPr/>
          <a:lstStyle>
            <a:lvl1pPr>
              <a:buClr>
                <a:srgbClr val="00194C"/>
              </a:buClr>
              <a:defRPr/>
            </a:lvl1pPr>
            <a:lvl2pPr>
              <a:buClr>
                <a:srgbClr val="00194C"/>
              </a:buClr>
              <a:defRPr/>
            </a:lvl2pPr>
            <a:lvl3pPr>
              <a:buClr>
                <a:srgbClr val="00194C"/>
              </a:buClr>
              <a:defRPr/>
            </a:lvl3pPr>
            <a:lvl4pPr>
              <a:buClr>
                <a:srgbClr val="00194C"/>
              </a:buClr>
              <a:defRPr/>
            </a:lvl4pPr>
            <a:lvl5pPr>
              <a:buClr>
                <a:srgbClr val="00194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549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a:spLocks noGrp="1" noRot="1" noMove="1" noResize="1" noEditPoints="1" noAdjustHandles="1" noChangeArrowheads="1" noChangeShapeType="1"/>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639713"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rgbClr val="00194C"/>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8" name="Content Placeholder 6">
            <a:extLst>
              <a:ext uri="{FF2B5EF4-FFF2-40B4-BE49-F238E27FC236}">
                <a16:creationId xmlns:a16="http://schemas.microsoft.com/office/drawing/2014/main" id="{8AC534B8-A866-6D48-7D09-4F7F9668508B}"/>
              </a:ext>
            </a:extLst>
          </p:cNvPr>
          <p:cNvSpPr>
            <a:spLocks noGrp="1"/>
          </p:cNvSpPr>
          <p:nvPr>
            <p:ph sz="quarter" idx="21"/>
          </p:nvPr>
        </p:nvSpPr>
        <p:spPr>
          <a:xfrm>
            <a:off x="511174" y="2886075"/>
            <a:ext cx="5484814" cy="3232150"/>
          </a:xfrm>
          <a:prstGeom prst="rect">
            <a:avLst/>
          </a:prstGeom>
        </p:spPr>
        <p:txBody>
          <a:bodyPr/>
          <a:lstStyle>
            <a:lvl1pPr>
              <a:buClr>
                <a:srgbClr val="EAB200"/>
              </a:buClr>
              <a:defRPr>
                <a:solidFill>
                  <a:schemeClr val="bg1"/>
                </a:solidFill>
              </a:defRPr>
            </a:lvl1pPr>
            <a:lvl2pPr>
              <a:buClr>
                <a:srgbClr val="EAB200"/>
              </a:buClr>
              <a:defRPr>
                <a:solidFill>
                  <a:schemeClr val="bg1"/>
                </a:solidFill>
              </a:defRPr>
            </a:lvl2pPr>
            <a:lvl3pPr>
              <a:buClr>
                <a:srgbClr val="EAB200"/>
              </a:buClr>
              <a:defRPr>
                <a:solidFill>
                  <a:schemeClr val="bg1"/>
                </a:solidFill>
              </a:defRPr>
            </a:lvl3pPr>
            <a:lvl4pPr>
              <a:buClr>
                <a:srgbClr val="EAB200"/>
              </a:buClr>
              <a:defRPr>
                <a:solidFill>
                  <a:schemeClr val="bg1"/>
                </a:solidFill>
              </a:defRPr>
            </a:lvl4pPr>
            <a:lvl5pPr>
              <a:buClr>
                <a:srgbClr val="EAB2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6">
            <a:extLst>
              <a:ext uri="{FF2B5EF4-FFF2-40B4-BE49-F238E27FC236}">
                <a16:creationId xmlns:a16="http://schemas.microsoft.com/office/drawing/2014/main" id="{A57201CA-2845-26F7-B0DC-91D1169A1CD3}"/>
              </a:ext>
            </a:extLst>
          </p:cNvPr>
          <p:cNvSpPr>
            <a:spLocks noGrp="1"/>
          </p:cNvSpPr>
          <p:nvPr>
            <p:ph sz="quarter" idx="22"/>
          </p:nvPr>
        </p:nvSpPr>
        <p:spPr>
          <a:xfrm>
            <a:off x="6186926" y="2886075"/>
            <a:ext cx="5484814" cy="3232150"/>
          </a:xfrm>
          <a:prstGeom prst="rect">
            <a:avLst/>
          </a:prstGeom>
        </p:spPr>
        <p:txBody>
          <a:bodyPr/>
          <a:lstStyle>
            <a:lvl1pPr>
              <a:buClr>
                <a:srgbClr val="EAB200"/>
              </a:buClr>
              <a:defRPr>
                <a:solidFill>
                  <a:schemeClr val="bg1"/>
                </a:solidFill>
              </a:defRPr>
            </a:lvl1pPr>
            <a:lvl2pPr>
              <a:buClr>
                <a:srgbClr val="EAB200"/>
              </a:buClr>
              <a:defRPr>
                <a:solidFill>
                  <a:schemeClr val="bg1"/>
                </a:solidFill>
              </a:defRPr>
            </a:lvl2pPr>
            <a:lvl3pPr>
              <a:buClr>
                <a:srgbClr val="EAB200"/>
              </a:buClr>
              <a:defRPr>
                <a:solidFill>
                  <a:schemeClr val="bg1"/>
                </a:solidFill>
              </a:defRPr>
            </a:lvl3pPr>
            <a:lvl4pPr>
              <a:buClr>
                <a:srgbClr val="EAB200"/>
              </a:buClr>
              <a:defRPr>
                <a:solidFill>
                  <a:schemeClr val="bg1"/>
                </a:solidFill>
              </a:defRPr>
            </a:lvl4pPr>
            <a:lvl5pPr>
              <a:buClr>
                <a:srgbClr val="EAB2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866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639713"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noRot="1" noMove="1" noResize="1" noEditPoints="1" noAdjustHandles="1" noChangeArrowheads="1" noChangeShapeType="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noRot="1" noMove="1" noResize="1" noEditPoints="1" noAdjustHandles="1" noChangeArrowheads="1" noChangeShapeType="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noRot="1" noMove="1" noResize="1" noEditPoints="1" noAdjustHandles="1" noChangeArrowheads="1" noChangeShapeType="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rgbClr val="00194C"/>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noRot="1" noMove="1" noResize="1" noEditPoints="1" noAdjustHandles="1" noChangeArrowheads="1" noChangeShapeType="1"/>
          </p:cNvSpPr>
          <p:nvPr>
            <p:ph type="ftr" sz="quarter" idx="17"/>
          </p:nvPr>
        </p:nvSpPr>
        <p:spPr/>
        <p:txBody>
          <a:bodyPr/>
          <a:lstStyle>
            <a:lvl1pPr algn="l">
              <a:defRPr>
                <a:solidFill>
                  <a:srgbClr val="00194C"/>
                </a:solidFill>
              </a:defRPr>
            </a:lvl1pPr>
          </a:lstStyle>
          <a:p>
            <a:r>
              <a:rPr lang="en-US"/>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noRot="1" noMove="1" noResize="1" noEditPoints="1" noAdjustHandles="1" noChangeArrowheads="1" noChangeShapeType="1"/>
          </p:cNvSpPr>
          <p:nvPr>
            <p:ph type="sldNum" sz="quarter" idx="18"/>
          </p:nvPr>
        </p:nvSpPr>
        <p:spPr/>
        <p:txBody>
          <a:bodyPr/>
          <a:lstStyle>
            <a:lvl1pPr>
              <a:defRPr>
                <a:solidFill>
                  <a:srgbClr val="00194C"/>
                </a:solidFill>
              </a:defRPr>
            </a:lvl1pPr>
          </a:lstStyle>
          <a:p>
            <a:fld id="{8699F50C-BE38-4BD0-BA84-9B090E1F2B9B}" type="slidenum">
              <a:rPr lang="en-US" smtClean="0"/>
              <a:pPr/>
              <a:t>‹#›</a:t>
            </a:fld>
            <a:endParaRPr lang="en-US"/>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rgbClr val="00194C"/>
                </a:solidFill>
              </a:defRPr>
            </a:lvl1pPr>
          </a:lstStyle>
          <a:p>
            <a:r>
              <a:rPr lang="en-US" noProof="0"/>
              <a:t>Click to Edit Master Title Style </a:t>
            </a:r>
          </a:p>
        </p:txBody>
      </p:sp>
      <p:sp>
        <p:nvSpPr>
          <p:cNvPr id="21" name="Content Placeholder 20">
            <a:extLst>
              <a:ext uri="{FF2B5EF4-FFF2-40B4-BE49-F238E27FC236}">
                <a16:creationId xmlns:a16="http://schemas.microsoft.com/office/drawing/2014/main" id="{3376B449-01DA-D75D-93E4-E2BB106AC06E}"/>
              </a:ext>
            </a:extLst>
          </p:cNvPr>
          <p:cNvSpPr>
            <a:spLocks noGrp="1"/>
          </p:cNvSpPr>
          <p:nvPr>
            <p:ph sz="quarter" idx="22"/>
          </p:nvPr>
        </p:nvSpPr>
        <p:spPr>
          <a:xfrm>
            <a:off x="511656" y="2886075"/>
            <a:ext cx="5493631" cy="3232150"/>
          </a:xfrm>
          <a:prstGeom prst="rect">
            <a:avLst/>
          </a:prstGeom>
        </p:spPr>
        <p:txBody>
          <a:bodyPr/>
          <a:lstStyle>
            <a:lvl1pPr>
              <a:buClr>
                <a:srgbClr val="00194C"/>
              </a:buClr>
              <a:defRPr/>
            </a:lvl1pPr>
            <a:lvl2pPr>
              <a:buClr>
                <a:srgbClr val="00194C"/>
              </a:buClr>
              <a:defRPr/>
            </a:lvl2pPr>
            <a:lvl3pPr>
              <a:buClr>
                <a:srgbClr val="00194C"/>
              </a:buClr>
              <a:defRPr/>
            </a:lvl3pPr>
            <a:lvl4pPr>
              <a:buClr>
                <a:srgbClr val="00194C"/>
              </a:buClr>
              <a:defRPr/>
            </a:lvl4pPr>
            <a:lvl5pPr>
              <a:buClr>
                <a:srgbClr val="00194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0">
            <a:extLst>
              <a:ext uri="{FF2B5EF4-FFF2-40B4-BE49-F238E27FC236}">
                <a16:creationId xmlns:a16="http://schemas.microsoft.com/office/drawing/2014/main" id="{92574166-3A8A-0B81-E22F-BCCD6E92CD99}"/>
              </a:ext>
            </a:extLst>
          </p:cNvPr>
          <p:cNvSpPr>
            <a:spLocks noGrp="1"/>
          </p:cNvSpPr>
          <p:nvPr>
            <p:ph sz="quarter" idx="23"/>
          </p:nvPr>
        </p:nvSpPr>
        <p:spPr>
          <a:xfrm>
            <a:off x="6196012" y="2886075"/>
            <a:ext cx="5493631" cy="3232150"/>
          </a:xfrm>
          <a:prstGeom prst="rect">
            <a:avLst/>
          </a:prstGeom>
        </p:spPr>
        <p:txBody>
          <a:bodyPr/>
          <a:lstStyle>
            <a:lvl1pPr>
              <a:buClr>
                <a:srgbClr val="00194C"/>
              </a:buClr>
              <a:defRPr/>
            </a:lvl1pPr>
            <a:lvl2pPr>
              <a:buClr>
                <a:srgbClr val="00194C"/>
              </a:buClr>
              <a:defRPr/>
            </a:lvl2pPr>
            <a:lvl3pPr>
              <a:buClr>
                <a:srgbClr val="00194C"/>
              </a:buClr>
              <a:defRPr/>
            </a:lvl3pPr>
            <a:lvl4pPr>
              <a:buClr>
                <a:srgbClr val="00194C"/>
              </a:buClr>
              <a:defRPr/>
            </a:lvl4pPr>
            <a:lvl5pPr>
              <a:buClr>
                <a:srgbClr val="00194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90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589F-721A-9D2C-BD10-33CF7E394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7D352-539B-145E-BC2F-FF2AC50B1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57519-7507-C204-21D0-A9446C5869B3}"/>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5" name="Footer Placeholder 4">
            <a:extLst>
              <a:ext uri="{FF2B5EF4-FFF2-40B4-BE49-F238E27FC236}">
                <a16:creationId xmlns:a16="http://schemas.microsoft.com/office/drawing/2014/main" id="{D71807CB-8A15-6673-38CD-FF2D6130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3EE98-FF2F-0AAF-8C7B-926BFDE3A705}"/>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2683872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639713" cy="3541007"/>
            <a:chOff x="0" y="-2"/>
            <a:chExt cx="4639713"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rgbClr val="00194C"/>
              </a:solidFill>
            </a:ln>
          </p:spPr>
          <p:style>
            <a:lnRef idx="1">
              <a:schemeClr val="accent1"/>
            </a:lnRef>
            <a:fillRef idx="0">
              <a:schemeClr val="accent1"/>
            </a:fillRef>
            <a:effectRef idx="0">
              <a:schemeClr val="accent1"/>
            </a:effectRef>
            <a:fontRef idx="minor">
              <a:schemeClr val="tx1"/>
            </a:fontRef>
          </p:style>
        </p:cxn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noRot="1" noMove="1" noResize="1" noEditPoints="1" noAdjustHandles="1" noChangeArrowheads="1" noChangeShapeType="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noRot="1" noMove="1" noResize="1" noEditPoints="1" noAdjustHandles="1" noChangeArrowheads="1" noChangeShapeType="1"/>
          </p:cNvSpPr>
          <p:nvPr>
            <p:ph type="ftr" sz="quarter" idx="17"/>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noRot="1" noMove="1" noResize="1" noEditPoints="1" noAdjustHandles="1" noChangeArrowheads="1" noChangeShapeType="1"/>
          </p:cNvSpPr>
          <p:nvPr>
            <p:ph type="sldNum" sz="quarter" idx="18"/>
          </p:nvPr>
        </p:nvSpPr>
        <p:spPr/>
        <p:txBody>
          <a:bodyPr/>
          <a:lstStyle/>
          <a:p>
            <a:fld id="{8699F50C-BE38-4BD0-BA84-9B090E1F2B9B}" type="slidenum">
              <a:rPr lang="en-US" noProof="0" smtClean="0"/>
              <a:t>‹#›</a:t>
            </a:fld>
            <a:endParaRPr lang="en-US" noProof="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18678" y="214008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p>
        </p:txBody>
      </p:sp>
    </p:spTree>
    <p:extLst>
      <p:ext uri="{BB962C8B-B14F-4D97-AF65-F5344CB8AC3E}">
        <p14:creationId xmlns:p14="http://schemas.microsoft.com/office/powerpoint/2010/main" val="119082152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639713" cy="3541007"/>
            <a:chOff x="0" y="-2"/>
            <a:chExt cx="4639713"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noRot="1" noMove="1" noResize="1" noEditPoints="1" noAdjustHandles="1" noChangeArrowheads="1" noChangeShapeType="1"/>
          </p:cNvSpPr>
          <p:nvPr>
            <p:ph type="body" sz="quarter" idx="16" hasCustomPrompt="1"/>
          </p:nvPr>
        </p:nvSpPr>
        <p:spPr>
          <a:xfrm>
            <a:off x="520493" y="1376932"/>
            <a:ext cx="7368596" cy="608895"/>
          </a:xfrm>
          <a:prstGeom prst="rect">
            <a:avLst/>
          </a:prstGeom>
        </p:spPr>
        <p:txBody>
          <a:bodyPr/>
          <a:lstStyle>
            <a:lvl1pPr marL="0" indent="0">
              <a:buNone/>
              <a:defRPr sz="2000" spc="300">
                <a:solidFill>
                  <a:srgbClr val="00194C"/>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noRot="1" noMove="1" noResize="1" noEditPoints="1" noAdjustHandles="1" noChangeArrowheads="1" noChangeShapeType="1"/>
          </p:cNvSpPr>
          <p:nvPr>
            <p:ph type="ftr" sz="quarter" idx="17"/>
          </p:nvPr>
        </p:nvSpPr>
        <p:spPr/>
        <p:txBody>
          <a:bodyPr/>
          <a:lstStyle>
            <a:lvl1pPr>
              <a:defRPr>
                <a:solidFill>
                  <a:srgbClr val="00194C"/>
                </a:solidFill>
              </a:defRPr>
            </a:lvl1pPr>
          </a:lstStyle>
          <a:p>
            <a:r>
              <a:rPr lang="en-US"/>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noRot="1" noMove="1" noResize="1" noEditPoints="1" noAdjustHandles="1" noChangeArrowheads="1" noChangeShapeType="1"/>
          </p:cNvSpPr>
          <p:nvPr>
            <p:ph type="sldNum" sz="quarter" idx="18"/>
          </p:nvPr>
        </p:nvSpPr>
        <p:spPr/>
        <p:txBody>
          <a:bodyPr/>
          <a:lstStyle>
            <a:lvl1pPr>
              <a:defRPr>
                <a:solidFill>
                  <a:srgbClr val="00194C"/>
                </a:solidFill>
              </a:defRPr>
            </a:lvl1pPr>
          </a:lstStyle>
          <a:p>
            <a:fld id="{8699F50C-BE38-4BD0-BA84-9B090E1F2B9B}" type="slidenum">
              <a:rPr lang="en-US" smtClean="0"/>
              <a:pPr/>
              <a:t>‹#›</a:t>
            </a:fld>
            <a:endParaRPr lang="en-US"/>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rgbClr val="00194C"/>
                </a:solidFill>
              </a:defRPr>
            </a:lvl1pPr>
          </a:lstStyle>
          <a:p>
            <a:r>
              <a:rPr lang="en-US" noProof="0"/>
              <a:t>Click to Edit Master Title Style </a:t>
            </a:r>
          </a:p>
        </p:txBody>
      </p:sp>
      <p:sp>
        <p:nvSpPr>
          <p:cNvPr id="4" name="Table Placeholder 11" title="Table">
            <a:extLst>
              <a:ext uri="{FF2B5EF4-FFF2-40B4-BE49-F238E27FC236}">
                <a16:creationId xmlns:a16="http://schemas.microsoft.com/office/drawing/2014/main" id="{28CB0212-B929-5E56-AD9E-BE5F9A43964C}"/>
              </a:ext>
            </a:extLst>
          </p:cNvPr>
          <p:cNvSpPr>
            <a:spLocks noGrp="1"/>
          </p:cNvSpPr>
          <p:nvPr>
            <p:ph type="tbl" sz="quarter" idx="19"/>
          </p:nvPr>
        </p:nvSpPr>
        <p:spPr>
          <a:xfrm>
            <a:off x="518678" y="214008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p>
        </p:txBody>
      </p:sp>
    </p:spTree>
    <p:extLst>
      <p:ext uri="{BB962C8B-B14F-4D97-AF65-F5344CB8AC3E}">
        <p14:creationId xmlns:p14="http://schemas.microsoft.com/office/powerpoint/2010/main" val="146581367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Grp="1" noRot="1" noMove="1" noResize="1" noEditPoints="1" noAdjustHandles="1" noChangeArrowheads="1" noChangeShapeType="1"/>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Hexagon 4">
            <a:extLst>
              <a:ext uri="{FF2B5EF4-FFF2-40B4-BE49-F238E27FC236}">
                <a16:creationId xmlns:a16="http://schemas.microsoft.com/office/drawing/2014/main" id="{9640852A-1847-FBBC-C0D9-C47AE65BC4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9191069" y="3954255"/>
            <a:ext cx="2459690" cy="287231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5A69E253-1B9B-0CF5-FAFD-BEE8C744CF44}"/>
              </a:ext>
            </a:extLst>
          </p:cNvPr>
          <p:cNvPicPr>
            <a:picLocks noGrp="1" noRot="1" noMove="1" noResize="1" noEditPoints="1" noAdjustHandles="1" noChangeArrowheads="1" noChangeShapeType="1" noCrop="1"/>
          </p:cNvPicPr>
          <p:nvPr userDrawn="1"/>
        </p:nvPicPr>
        <p:blipFill>
          <a:blip r:embed="rId2"/>
          <a:stretch>
            <a:fillRect/>
          </a:stretch>
        </p:blipFill>
        <p:spPr>
          <a:xfrm>
            <a:off x="8984756" y="4032791"/>
            <a:ext cx="2872314" cy="1992818"/>
          </a:xfrm>
          <a:prstGeom prst="rect">
            <a:avLst/>
          </a:prstGeom>
        </p:spPr>
      </p:pic>
    </p:spTree>
    <p:extLst>
      <p:ext uri="{BB962C8B-B14F-4D97-AF65-F5344CB8AC3E}">
        <p14:creationId xmlns:p14="http://schemas.microsoft.com/office/powerpoint/2010/main" val="311891029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a:spLocks noGrp="1" noRot="1" noMove="1" noResize="1" noEditPoints="1" noAdjustHandles="1" noChangeArrowheads="1" noChangeShapeType="1"/>
          </p:cNvSpPr>
          <p:nvPr userDrawn="1"/>
        </p:nvSpPr>
        <p:spPr>
          <a:xfrm flipV="1">
            <a:off x="0" y="-6"/>
            <a:ext cx="10625328" cy="5404110"/>
          </a:xfrm>
          <a:prstGeom prst="rtTriangle">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Grp="1" noRot="1" noMove="1" noResize="1" noEditPoints="1" noAdjustHandles="1" noChangeArrowheads="1" noChangeShapeType="1"/>
          </p:cNvCxnSpPr>
          <p:nvPr userDrawn="1"/>
        </p:nvCxnSpPr>
        <p:spPr>
          <a:xfrm flipV="1">
            <a:off x="-17837" y="4700016"/>
            <a:ext cx="1919789" cy="1001054"/>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sp>
        <p:nvSpPr>
          <p:cNvPr id="5" name="Hexagon 4">
            <a:extLst>
              <a:ext uri="{FF2B5EF4-FFF2-40B4-BE49-F238E27FC236}">
                <a16:creationId xmlns:a16="http://schemas.microsoft.com/office/drawing/2014/main" id="{9640852A-1847-FBBC-C0D9-C47AE65BC4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9191069" y="3954255"/>
            <a:ext cx="2459690" cy="2872312"/>
          </a:xfrm>
          <a:prstGeom prst="hexagon">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5A69E253-1B9B-0CF5-FAFD-BEE8C744CF44}"/>
              </a:ext>
            </a:extLst>
          </p:cNvPr>
          <p:cNvPicPr>
            <a:picLocks noGrp="1" noRot="1" noMove="1" noResize="1" noEditPoints="1" noAdjustHandles="1" noChangeArrowheads="1" noChangeShapeType="1" noCrop="1"/>
          </p:cNvPicPr>
          <p:nvPr userDrawn="1"/>
        </p:nvPicPr>
        <p:blipFill>
          <a:blip r:embed="rId2"/>
          <a:stretch>
            <a:fillRect/>
          </a:stretch>
        </p:blipFill>
        <p:spPr>
          <a:xfrm>
            <a:off x="8984756" y="4032791"/>
            <a:ext cx="2872314" cy="1992818"/>
          </a:xfrm>
          <a:prstGeom prst="rect">
            <a:avLst/>
          </a:prstGeom>
        </p:spPr>
      </p:pic>
    </p:spTree>
    <p:extLst>
      <p:ext uri="{BB962C8B-B14F-4D97-AF65-F5344CB8AC3E}">
        <p14:creationId xmlns:p14="http://schemas.microsoft.com/office/powerpoint/2010/main" val="194589122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ight Triangle 3">
            <a:extLst>
              <a:ext uri="{FF2B5EF4-FFF2-40B4-BE49-F238E27FC236}">
                <a16:creationId xmlns:a16="http://schemas.microsoft.com/office/drawing/2014/main" id="{79ED029D-F488-47E5-B064-0E35B31D23A5}"/>
              </a:ext>
            </a:extLst>
          </p:cNvPr>
          <p:cNvSpPr>
            <a:spLocks noGrp="1" noRot="1" noMove="1" noResize="1" noEditPoints="1" noAdjustHandles="1" noChangeArrowheads="1" noChangeShapeType="1"/>
          </p:cNvSpPr>
          <p:nvPr userDrawn="1"/>
        </p:nvSpPr>
        <p:spPr>
          <a:xfrm flipV="1">
            <a:off x="0" y="-5"/>
            <a:ext cx="11747500" cy="6299203"/>
          </a:xfrm>
          <a:prstGeom prst="rtTriangle">
            <a:avLst/>
          </a:prstGeom>
          <a:solidFill>
            <a:srgbClr val="CDD5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Picture Placeholder 31" title="Image">
            <a:extLst>
              <a:ext uri="{FF2B5EF4-FFF2-40B4-BE49-F238E27FC236}">
                <a16:creationId xmlns:a16="http://schemas.microsoft.com/office/drawing/2014/main" id="{D683190A-95C6-428D-AEE4-FC8350C3246D}"/>
              </a:ext>
            </a:extLst>
          </p:cNvPr>
          <p:cNvSpPr>
            <a:spLocks noGrp="1" noRot="1" noMove="1" noResize="1" noEditPoints="1" noAdjustHandles="1" noChangeArrowheads="1" noChangeShapeType="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noGrp="1" noRot="1" noMove="1" noResize="1" noEditPoints="1" noAdjustHandles="1" noChangeArrowheads="1" noChangeShapeType="1"/>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noRot="1" noMove="1" noResize="1" noEditPoints="1" noAdjustHandles="1" noChangeArrowheads="1" noChangeShapeType="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1067646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663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CD4C-EBCC-1B08-FAE4-3390D232D6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B33B2B-3BEE-5A41-FFEC-CFAA539145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ABD95-796E-AADD-7287-2B4D46D9CE53}"/>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5" name="Footer Placeholder 4">
            <a:extLst>
              <a:ext uri="{FF2B5EF4-FFF2-40B4-BE49-F238E27FC236}">
                <a16:creationId xmlns:a16="http://schemas.microsoft.com/office/drawing/2014/main" id="{EE725E71-3A8E-D51A-0829-13832D5BE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40502-3CEF-0AC1-19EB-632770A48E69}"/>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314112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822C-7FC8-5901-6991-FC6498DB33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CE0E0-28F6-E37D-146B-A77370903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F8E2E-E054-D08C-A2CE-BD17954B18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3618BB-FC15-DF6D-7EF1-4B6506E9C7DB}"/>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6" name="Footer Placeholder 5">
            <a:extLst>
              <a:ext uri="{FF2B5EF4-FFF2-40B4-BE49-F238E27FC236}">
                <a16:creationId xmlns:a16="http://schemas.microsoft.com/office/drawing/2014/main" id="{11758949-1A62-66AB-0089-9DB32ECAC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03C3A-8FD6-3A8E-F406-06F5B655FD85}"/>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65080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FD52-CBF5-7749-6313-7912E8DD38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66146-C414-D27D-11C7-78D6C3A5B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573CC-01F0-D940-578C-CBBC67DF7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5250D-3CF2-92E8-192B-B3E0BEDFE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C16CD3-6F9E-48C1-F134-151B1C0283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7B459-1AD9-80D3-6C1C-EEBE491B40B7}"/>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8" name="Footer Placeholder 7">
            <a:extLst>
              <a:ext uri="{FF2B5EF4-FFF2-40B4-BE49-F238E27FC236}">
                <a16:creationId xmlns:a16="http://schemas.microsoft.com/office/drawing/2014/main" id="{AEAE7C0D-37E8-9D6B-1E80-F915B8FC97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A94843-836B-A197-E68B-E2F99FBAC7DF}"/>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7846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5CC0-E66B-621E-18B2-5AA819BD62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E9FD4-AF57-5C85-87CF-CE6B902ED39A}"/>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4" name="Footer Placeholder 3">
            <a:extLst>
              <a:ext uri="{FF2B5EF4-FFF2-40B4-BE49-F238E27FC236}">
                <a16:creationId xmlns:a16="http://schemas.microsoft.com/office/drawing/2014/main" id="{AB076C7D-30AB-4E26-156E-7116DC00A8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84A803-56D4-2F28-A9A1-F9AD2B542C96}"/>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354615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AF3E3-ECB3-F016-D8FB-0E001AE117C0}"/>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3" name="Footer Placeholder 2">
            <a:extLst>
              <a:ext uri="{FF2B5EF4-FFF2-40B4-BE49-F238E27FC236}">
                <a16:creationId xmlns:a16="http://schemas.microsoft.com/office/drawing/2014/main" id="{C23712F1-7E2A-343C-FF81-F632256363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C9A21-25D8-E182-D1AF-2734A301BC79}"/>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156543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9BE1-396F-A004-8B4B-562070079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38E887-40F7-A288-5195-2BFE36353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06A75-7F8B-7FCC-57E8-BB18827A7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9C081-11A5-896C-0FA3-319A7C9283C6}"/>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6" name="Footer Placeholder 5">
            <a:extLst>
              <a:ext uri="{FF2B5EF4-FFF2-40B4-BE49-F238E27FC236}">
                <a16:creationId xmlns:a16="http://schemas.microsoft.com/office/drawing/2014/main" id="{269EDD3F-3AA2-F245-6488-74A32F8D4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C08D8-16AD-F3B7-1510-48C8168C4931}"/>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174332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4855-8D14-8CF1-62FD-4009B153E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A0F39C-CD79-95A4-BB28-2375006CED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1CBA9-D3D0-AF67-8C5A-F6F5EDAE0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AA973-DDA1-3C1C-F95E-88E2F2997611}"/>
              </a:ext>
            </a:extLst>
          </p:cNvPr>
          <p:cNvSpPr>
            <a:spLocks noGrp="1"/>
          </p:cNvSpPr>
          <p:nvPr>
            <p:ph type="dt" sz="half" idx="10"/>
          </p:nvPr>
        </p:nvSpPr>
        <p:spPr/>
        <p:txBody>
          <a:bodyPr/>
          <a:lstStyle/>
          <a:p>
            <a:fld id="{466A33FB-D5A4-4332-9D3B-B6DCD909A1AF}" type="datetimeFigureOut">
              <a:rPr lang="en-US" smtClean="0"/>
              <a:t>6/8/2026</a:t>
            </a:fld>
            <a:endParaRPr lang="en-US"/>
          </a:p>
        </p:txBody>
      </p:sp>
      <p:sp>
        <p:nvSpPr>
          <p:cNvPr id="6" name="Footer Placeholder 5">
            <a:extLst>
              <a:ext uri="{FF2B5EF4-FFF2-40B4-BE49-F238E27FC236}">
                <a16:creationId xmlns:a16="http://schemas.microsoft.com/office/drawing/2014/main" id="{7A021E91-EDA3-A931-A56A-FE244947B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BB453-88B5-6375-C4A0-427826909D00}"/>
              </a:ext>
            </a:extLst>
          </p:cNvPr>
          <p:cNvSpPr>
            <a:spLocks noGrp="1"/>
          </p:cNvSpPr>
          <p:nvPr>
            <p:ph type="sldNum" sz="quarter" idx="12"/>
          </p:nvPr>
        </p:nvSpPr>
        <p:spPr/>
        <p:txBody>
          <a:bodyPr/>
          <a:lstStyle/>
          <a:p>
            <a:fld id="{69298321-EDC6-46CF-B171-245B7B00CD87}" type="slidenum">
              <a:rPr lang="en-US" smtClean="0"/>
              <a:t>‹#›</a:t>
            </a:fld>
            <a:endParaRPr lang="en-US"/>
          </a:p>
        </p:txBody>
      </p:sp>
    </p:spTree>
    <p:extLst>
      <p:ext uri="{BB962C8B-B14F-4D97-AF65-F5344CB8AC3E}">
        <p14:creationId xmlns:p14="http://schemas.microsoft.com/office/powerpoint/2010/main" val="124532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FE3C0-8FD5-AB53-FB56-737A11C48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547F1-A894-A5F9-4984-771C4EB50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D5170-1493-F67A-FA8E-4C6863597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6A33FB-D5A4-4332-9D3B-B6DCD909A1AF}" type="datetimeFigureOut">
              <a:rPr lang="en-US" smtClean="0"/>
              <a:t>6/8/2026</a:t>
            </a:fld>
            <a:endParaRPr lang="en-US"/>
          </a:p>
        </p:txBody>
      </p:sp>
      <p:sp>
        <p:nvSpPr>
          <p:cNvPr id="5" name="Footer Placeholder 4">
            <a:extLst>
              <a:ext uri="{FF2B5EF4-FFF2-40B4-BE49-F238E27FC236}">
                <a16:creationId xmlns:a16="http://schemas.microsoft.com/office/drawing/2014/main" id="{38676218-79E4-1ED1-413A-2F345EFDF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A43856-ABD4-4B4E-71FB-35F6B43EC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298321-EDC6-46CF-B171-245B7B00CD87}" type="slidenum">
              <a:rPr lang="en-US" smtClean="0"/>
              <a:t>‹#›</a:t>
            </a:fld>
            <a:endParaRPr lang="en-US"/>
          </a:p>
        </p:txBody>
      </p:sp>
    </p:spTree>
    <p:extLst>
      <p:ext uri="{BB962C8B-B14F-4D97-AF65-F5344CB8AC3E}">
        <p14:creationId xmlns:p14="http://schemas.microsoft.com/office/powerpoint/2010/main" val="37600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655484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adhe.edu/File/Policy%20for%20Academic%20Programs%20&amp;%20Org%20Units.pdf"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adhe.edu/institutions/academic-program-development--change" TargetMode="External"/><Relationship Id="rId2" Type="http://schemas.openxmlformats.org/officeDocument/2006/relationships/hyperlink" Target="https://adhe.edu/institutions/academic-affairs" TargetMode="Externa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hyperlink" Target="https://ft.adhe.edu/Web/Account/Login.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adhe.edu/institutions/academic-program-development--change"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s.gov/soc/2018/major_groups.htm" TargetMode="External"/><Relationship Id="rId2" Type="http://schemas.openxmlformats.org/officeDocument/2006/relationships/hyperlink" Target="https://nces.ed.gov/ipeds/cipcode/browse.aspx?y=56" TargetMode="External"/><Relationship Id="rId1" Type="http://schemas.openxmlformats.org/officeDocument/2006/relationships/slideLayout" Target="../slideLayouts/slideLayout14.xml"/><Relationship Id="rId4" Type="http://schemas.openxmlformats.org/officeDocument/2006/relationships/hyperlink" Target="https://www.census.gov/naics/?58967?yearbck=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https://adhe.edu/institutions/academic-program-development--change"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adhe.edu/institutions/academic-program-development--change"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ft.adhe.edu/Web/Account/Login.htm#/" TargetMode="External"/><Relationship Id="rId2" Type="http://schemas.openxmlformats.org/officeDocument/2006/relationships/hyperlink" Target="https://youtu.be/3l_rF9NZVgU?si=wh-9LdsqLVMfhcNW"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hyperlink" Target="https://adhe.edu/institutions/academic-program-development--change" TargetMode="Externa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adhe.edu/students-parents/degree-information-and-approved-lists"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hyperlink" Target="https://arkingdream.org/" TargetMode="External"/><Relationship Id="rId3" Type="http://schemas.openxmlformats.org/officeDocument/2006/relationships/image" Target="../media/image1.jpeg"/><Relationship Id="rId7" Type="http://schemas.openxmlformats.org/officeDocument/2006/relationships/hyperlink" Target="https://dcte.ade.arkansas.gov/" TargetMode="External"/><Relationship Id="rId12"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hyperlink" Target="https://library.arkansas.gov/" TargetMode="External"/><Relationship Id="rId5" Type="http://schemas.openxmlformats.org/officeDocument/2006/relationships/hyperlink" Target="https://dese.ade.arkansas.gov/" TargetMode="External"/><Relationship Id="rId15" Type="http://schemas.openxmlformats.org/officeDocument/2006/relationships/image" Target="../media/image9.png"/><Relationship Id="rId10"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hyperlink" Target="https://adhe.edu/" TargetMode="External"/><Relationship Id="rId1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hyperlink" Target="mailto:Mason.Campbell@adhe.edu" TargetMode="External"/><Relationship Id="rId4" Type="http://schemas.openxmlformats.org/officeDocument/2006/relationships/hyperlink" Target="mailto:Tracy.Harrell@adh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hyperlink" Target="https://adhe.edu/" TargetMode="External"/><Relationship Id="rId13" Type="http://schemas.openxmlformats.org/officeDocument/2006/relationships/hyperlink" Target="https://adhe.edu/resources/veterans-training--education" TargetMode="External"/><Relationship Id="rId3" Type="http://schemas.openxmlformats.org/officeDocument/2006/relationships/image" Target="../media/image1.jpeg"/><Relationship Id="rId7" Type="http://schemas.openxmlformats.org/officeDocument/2006/relationships/hyperlink" Target="https://adhe.edu/institutions/infor-systems--tech-innovation" TargetMode="External"/><Relationship Id="rId12" Type="http://schemas.openxmlformats.org/officeDocument/2006/relationships/hyperlink" Target="https://arpathways.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adhe.edu/institutions/financial-aid" TargetMode="External"/><Relationship Id="rId11" Type="http://schemas.openxmlformats.org/officeDocument/2006/relationships/hyperlink" Target="https://engagearkansas.org/" TargetMode="External"/><Relationship Id="rId5" Type="http://schemas.openxmlformats.org/officeDocument/2006/relationships/hyperlink" Target="https://adhe.edu/institutions/institutional-finance" TargetMode="External"/><Relationship Id="rId10" Type="http://schemas.openxmlformats.org/officeDocument/2006/relationships/hyperlink" Target="https://www.adheperkins.com/" TargetMode="External"/><Relationship Id="rId4" Type="http://schemas.openxmlformats.org/officeDocument/2006/relationships/hyperlink" Target="https://adhe.edu/institutions/academic-affairs"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adhe.edu/students-parents/degree-information-and-approved-list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s://adhe.edu/File/Policy%20for%20the%20Approval%20or%20Revision%20of%20Academic%20Programs%20and%20Organizational%20Unit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D5E4"/>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5E11C35-E41D-64C9-981E-BFBBC8AC88E2}"/>
              </a:ext>
            </a:extLst>
          </p:cNvPr>
          <p:cNvGrpSpPr>
            <a:grpSpLocks noGrp="1" noUngrp="1" noRot="1" noMove="1" noResize="1"/>
          </p:cNvGrpSpPr>
          <p:nvPr/>
        </p:nvGrpSpPr>
        <p:grpSpPr>
          <a:xfrm>
            <a:off x="776176" y="2926872"/>
            <a:ext cx="2970166" cy="2596104"/>
            <a:chOff x="776176" y="2926872"/>
            <a:chExt cx="2970166" cy="2596104"/>
          </a:xfrm>
        </p:grpSpPr>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1031414" y="2808048"/>
              <a:ext cx="2459690" cy="2970165"/>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7D23FE42-9C60-9F49-2494-2A098A14709B}"/>
                </a:ext>
              </a:extLst>
            </p:cNvPr>
            <p:cNvPicPr>
              <a:picLocks noGrp="1" noRot="1" noChangeAspect="1" noMove="1" noResize="1" noEditPoints="1" noAdjustHandles="1" noChangeArrowheads="1" noChangeShapeType="1" noCrop="1"/>
            </p:cNvPicPr>
            <p:nvPr/>
          </p:nvPicPr>
          <p:blipFill>
            <a:blip r:embed="rId2"/>
            <a:stretch>
              <a:fillRect/>
            </a:stretch>
          </p:blipFill>
          <p:spPr>
            <a:xfrm>
              <a:off x="874028" y="2926872"/>
              <a:ext cx="2872314" cy="1992818"/>
            </a:xfrm>
            <a:prstGeom prst="rect">
              <a:avLst/>
            </a:prstGeom>
          </p:spPr>
        </p:pic>
      </p:grpSp>
      <p:sp>
        <p:nvSpPr>
          <p:cNvPr id="6" name="Title 5">
            <a:extLst>
              <a:ext uri="{FF2B5EF4-FFF2-40B4-BE49-F238E27FC236}">
                <a16:creationId xmlns:a16="http://schemas.microsoft.com/office/drawing/2014/main" id="{F969AB7B-B6E6-E059-37B5-6A94D24E85CB}"/>
              </a:ext>
            </a:extLst>
          </p:cNvPr>
          <p:cNvSpPr>
            <a:spLocks noGrp="1"/>
          </p:cNvSpPr>
          <p:nvPr>
            <p:ph type="title"/>
          </p:nvPr>
        </p:nvSpPr>
        <p:spPr>
          <a:xfrm>
            <a:off x="4356243" y="2926872"/>
            <a:ext cx="7511733" cy="1992818"/>
          </a:xfrm>
        </p:spPr>
        <p:txBody>
          <a:bodyPr>
            <a:noAutofit/>
          </a:bodyPr>
          <a:lstStyle/>
          <a:p>
            <a:pPr algn="ctr"/>
            <a:r>
              <a:rPr lang="en-US"/>
              <a:t>Policy for the Approval or Revision of Academic Programs and Organizational Units</a:t>
            </a:r>
          </a:p>
        </p:txBody>
      </p:sp>
      <p:sp>
        <p:nvSpPr>
          <p:cNvPr id="8" name="Text Placeholder 7">
            <a:extLst>
              <a:ext uri="{FF2B5EF4-FFF2-40B4-BE49-F238E27FC236}">
                <a16:creationId xmlns:a16="http://schemas.microsoft.com/office/drawing/2014/main" id="{F79765DD-5980-0F0C-9EFD-524CB2966248}"/>
              </a:ext>
            </a:extLst>
          </p:cNvPr>
          <p:cNvSpPr>
            <a:spLocks noGrp="1"/>
          </p:cNvSpPr>
          <p:nvPr>
            <p:ph type="body" sz="quarter" idx="16"/>
          </p:nvPr>
        </p:nvSpPr>
        <p:spPr>
          <a:xfrm>
            <a:off x="5110337" y="5037185"/>
            <a:ext cx="6003543" cy="485791"/>
          </a:xfrm>
        </p:spPr>
        <p:txBody>
          <a:bodyPr/>
          <a:lstStyle/>
          <a:p>
            <a:r>
              <a:rPr lang="en-US" sz="3200"/>
              <a:t>Training</a:t>
            </a:r>
            <a:r>
              <a:rPr lang="en-US" sz="2800"/>
              <a:t> Session – Spring 2026</a:t>
            </a: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F86BA-220A-EA1E-BAB7-CBE13E5A33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4016D94-A576-2091-FE22-541660E55893}"/>
              </a:ext>
            </a:extLst>
          </p:cNvPr>
          <p:cNvSpPr>
            <a:spLocks noGrp="1"/>
          </p:cNvSpPr>
          <p:nvPr>
            <p:ph type="title"/>
          </p:nvPr>
        </p:nvSpPr>
        <p:spPr>
          <a:xfrm>
            <a:off x="3947531" y="209029"/>
            <a:ext cx="8040029" cy="1140269"/>
          </a:xfrm>
        </p:spPr>
        <p:txBody>
          <a:bodyPr anchor="ctr">
            <a:normAutofit fontScale="90000"/>
          </a:bodyPr>
          <a:lstStyle/>
          <a:p>
            <a:r>
              <a:rPr lang="en-US"/>
              <a:t>Degree Information &amp; Approval Lists</a:t>
            </a:r>
          </a:p>
        </p:txBody>
      </p:sp>
      <p:sp>
        <p:nvSpPr>
          <p:cNvPr id="7" name="Text Placeholder 6">
            <a:extLst>
              <a:ext uri="{FF2B5EF4-FFF2-40B4-BE49-F238E27FC236}">
                <a16:creationId xmlns:a16="http://schemas.microsoft.com/office/drawing/2014/main" id="{6D5FCEA9-9CF2-F942-8678-0A94C2B203BE}"/>
              </a:ext>
            </a:extLst>
          </p:cNvPr>
          <p:cNvSpPr>
            <a:spLocks noGrp="1"/>
          </p:cNvSpPr>
          <p:nvPr>
            <p:ph type="body" sz="quarter" idx="10"/>
          </p:nvPr>
        </p:nvSpPr>
        <p:spPr>
          <a:xfrm>
            <a:off x="3836160" y="1981419"/>
            <a:ext cx="6226098" cy="460178"/>
          </a:xfrm>
        </p:spPr>
        <p:txBody>
          <a:bodyPr anchor="ctr"/>
          <a:lstStyle/>
          <a:p>
            <a:pPr marL="222250" indent="0" algn="ctr">
              <a:buNone/>
            </a:pPr>
            <a:r>
              <a:rPr lang="en-US" sz="2800" b="1">
                <a:solidFill>
                  <a:schemeClr val="accent4">
                    <a:lumMod val="75000"/>
                  </a:schemeClr>
                </a:solidFill>
              </a:rPr>
              <a:t>AHECB Approved Concentrations List</a:t>
            </a:r>
          </a:p>
        </p:txBody>
      </p:sp>
      <p:sp>
        <p:nvSpPr>
          <p:cNvPr id="10" name="Rectangle 9">
            <a:extLst>
              <a:ext uri="{FF2B5EF4-FFF2-40B4-BE49-F238E27FC236}">
                <a16:creationId xmlns:a16="http://schemas.microsoft.com/office/drawing/2014/main" id="{F27B1E52-34D7-9364-7928-9553880377BE}"/>
              </a:ext>
            </a:extLst>
          </p:cNvPr>
          <p:cNvSpPr/>
          <p:nvPr/>
        </p:nvSpPr>
        <p:spPr>
          <a:xfrm>
            <a:off x="1259714" y="2642839"/>
            <a:ext cx="10727846" cy="4092497"/>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a:extLst>
              <a:ext uri="{FF2B5EF4-FFF2-40B4-BE49-F238E27FC236}">
                <a16:creationId xmlns:a16="http://schemas.microsoft.com/office/drawing/2014/main" id="{52AB0380-60D5-73E4-502B-71633293DF6B}"/>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F4B411E-022C-6F65-8000-EF248B23E6A7}"/>
              </a:ext>
            </a:extLst>
          </p:cNvPr>
          <p:cNvPicPr>
            <a:picLocks noChangeAspect="1"/>
          </p:cNvPicPr>
          <p:nvPr/>
        </p:nvPicPr>
        <p:blipFill>
          <a:blip r:embed="rId2"/>
          <a:stretch>
            <a:fillRect/>
          </a:stretch>
        </p:blipFill>
        <p:spPr>
          <a:xfrm>
            <a:off x="2895012" y="6254029"/>
            <a:ext cx="7446227" cy="312429"/>
          </a:xfrm>
          <a:prstGeom prst="rect">
            <a:avLst/>
          </a:prstGeom>
        </p:spPr>
      </p:pic>
      <p:pic>
        <p:nvPicPr>
          <p:cNvPr id="4" name="Picture 3">
            <a:extLst>
              <a:ext uri="{FF2B5EF4-FFF2-40B4-BE49-F238E27FC236}">
                <a16:creationId xmlns:a16="http://schemas.microsoft.com/office/drawing/2014/main" id="{2751E3DD-42BC-7F85-8066-EB03D24D072C}"/>
              </a:ext>
            </a:extLst>
          </p:cNvPr>
          <p:cNvPicPr>
            <a:picLocks noChangeAspect="1"/>
          </p:cNvPicPr>
          <p:nvPr/>
        </p:nvPicPr>
        <p:blipFill>
          <a:blip r:embed="rId3"/>
          <a:stretch>
            <a:fillRect/>
          </a:stretch>
        </p:blipFill>
        <p:spPr>
          <a:xfrm>
            <a:off x="1367846" y="2742673"/>
            <a:ext cx="10500560" cy="3246504"/>
          </a:xfrm>
          <a:prstGeom prst="rect">
            <a:avLst/>
          </a:prstGeom>
        </p:spPr>
      </p:pic>
    </p:spTree>
    <p:extLst>
      <p:ext uri="{BB962C8B-B14F-4D97-AF65-F5344CB8AC3E}">
        <p14:creationId xmlns:p14="http://schemas.microsoft.com/office/powerpoint/2010/main" val="155367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E07EC-5547-2678-766B-F6F5EC7035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FF65A5B-715D-D2BC-891C-144D4F4101D5}"/>
              </a:ext>
            </a:extLst>
          </p:cNvPr>
          <p:cNvSpPr>
            <a:spLocks noGrp="1"/>
          </p:cNvSpPr>
          <p:nvPr>
            <p:ph type="title"/>
          </p:nvPr>
        </p:nvSpPr>
        <p:spPr>
          <a:xfrm>
            <a:off x="3947531" y="209029"/>
            <a:ext cx="8040029" cy="1140269"/>
          </a:xfrm>
        </p:spPr>
        <p:txBody>
          <a:bodyPr anchor="ctr">
            <a:normAutofit fontScale="90000"/>
          </a:bodyPr>
          <a:lstStyle/>
          <a:p>
            <a:r>
              <a:rPr lang="en-US"/>
              <a:t>Degree Information &amp; Approval Lists</a:t>
            </a:r>
          </a:p>
        </p:txBody>
      </p:sp>
      <p:sp>
        <p:nvSpPr>
          <p:cNvPr id="7" name="Text Placeholder 6">
            <a:extLst>
              <a:ext uri="{FF2B5EF4-FFF2-40B4-BE49-F238E27FC236}">
                <a16:creationId xmlns:a16="http://schemas.microsoft.com/office/drawing/2014/main" id="{5D24D33B-1938-9FF4-7D7D-06845F36CD4B}"/>
              </a:ext>
            </a:extLst>
          </p:cNvPr>
          <p:cNvSpPr>
            <a:spLocks noGrp="1"/>
          </p:cNvSpPr>
          <p:nvPr>
            <p:ph type="body" sz="quarter" idx="10"/>
          </p:nvPr>
        </p:nvSpPr>
        <p:spPr>
          <a:xfrm>
            <a:off x="3836160" y="1791520"/>
            <a:ext cx="6226098" cy="460178"/>
          </a:xfrm>
        </p:spPr>
        <p:txBody>
          <a:bodyPr anchor="ctr"/>
          <a:lstStyle/>
          <a:p>
            <a:pPr marL="222250" indent="0" algn="ctr">
              <a:buNone/>
            </a:pPr>
            <a:r>
              <a:rPr lang="en-US" sz="2800" b="1">
                <a:solidFill>
                  <a:schemeClr val="accent4">
                    <a:lumMod val="75000"/>
                  </a:schemeClr>
                </a:solidFill>
              </a:rPr>
              <a:t>AHECB Approved Department Code List</a:t>
            </a:r>
          </a:p>
        </p:txBody>
      </p:sp>
      <p:sp>
        <p:nvSpPr>
          <p:cNvPr id="10" name="Rectangle 9">
            <a:extLst>
              <a:ext uri="{FF2B5EF4-FFF2-40B4-BE49-F238E27FC236}">
                <a16:creationId xmlns:a16="http://schemas.microsoft.com/office/drawing/2014/main" id="{7D2B8DAD-9EE7-4649-D689-C20999DD1E7C}"/>
              </a:ext>
            </a:extLst>
          </p:cNvPr>
          <p:cNvSpPr/>
          <p:nvPr/>
        </p:nvSpPr>
        <p:spPr>
          <a:xfrm>
            <a:off x="1772670" y="2441597"/>
            <a:ext cx="9924959" cy="4092497"/>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a:extLst>
              <a:ext uri="{FF2B5EF4-FFF2-40B4-BE49-F238E27FC236}">
                <a16:creationId xmlns:a16="http://schemas.microsoft.com/office/drawing/2014/main" id="{1DFEEA73-2B67-7B9E-AC29-65866110191D}"/>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D6070BC-6C15-CF80-C7E4-C877DC781A0A}"/>
              </a:ext>
            </a:extLst>
          </p:cNvPr>
          <p:cNvPicPr>
            <a:picLocks noChangeAspect="1"/>
          </p:cNvPicPr>
          <p:nvPr/>
        </p:nvPicPr>
        <p:blipFill>
          <a:blip r:embed="rId2"/>
          <a:stretch>
            <a:fillRect/>
          </a:stretch>
        </p:blipFill>
        <p:spPr>
          <a:xfrm>
            <a:off x="1886794" y="2521976"/>
            <a:ext cx="9696709" cy="3812269"/>
          </a:xfrm>
          <a:prstGeom prst="rect">
            <a:avLst/>
          </a:prstGeom>
        </p:spPr>
      </p:pic>
    </p:spTree>
    <p:extLst>
      <p:ext uri="{BB962C8B-B14F-4D97-AF65-F5344CB8AC3E}">
        <p14:creationId xmlns:p14="http://schemas.microsoft.com/office/powerpoint/2010/main" val="323673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95B3F-0AAD-4BE7-E649-07463CA69E17}"/>
            </a:ext>
          </a:extLst>
        </p:cNvPr>
        <p:cNvGrpSpPr/>
        <p:nvPr/>
      </p:nvGrpSpPr>
      <p:grpSpPr>
        <a:xfrm>
          <a:off x="0" y="0"/>
          <a:ext cx="0" cy="0"/>
          <a:chOff x="0" y="0"/>
          <a:chExt cx="0" cy="0"/>
        </a:xfrm>
      </p:grpSpPr>
      <p:sp>
        <p:nvSpPr>
          <p:cNvPr id="15" name="Text Placeholder 8">
            <a:extLst>
              <a:ext uri="{FF2B5EF4-FFF2-40B4-BE49-F238E27FC236}">
                <a16:creationId xmlns:a16="http://schemas.microsoft.com/office/drawing/2014/main" id="{696D539B-2030-284F-AB01-BE07ABD9A292}"/>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B4053FAD-B13F-81B6-91A9-E44C7FFABE8F}"/>
              </a:ext>
            </a:extLst>
          </p:cNvPr>
          <p:cNvSpPr>
            <a:spLocks noGrp="1"/>
          </p:cNvSpPr>
          <p:nvPr>
            <p:ph type="body" sz="quarter" idx="10"/>
          </p:nvPr>
        </p:nvSpPr>
        <p:spPr>
          <a:xfrm>
            <a:off x="1761893" y="2361218"/>
            <a:ext cx="9384738" cy="4224408"/>
          </a:xfrm>
        </p:spPr>
        <p:txBody>
          <a:bodyPr/>
          <a:lstStyle/>
          <a:p>
            <a:pPr marL="0" indent="0" algn="ctr">
              <a:spcBef>
                <a:spcPts val="0"/>
              </a:spcBef>
              <a:buNone/>
            </a:pPr>
            <a:r>
              <a:rPr lang="en-US"/>
              <a:t>Definitions of approved certificates and degree types can be found in </a:t>
            </a:r>
          </a:p>
          <a:p>
            <a:pPr marL="0" indent="0" algn="ctr">
              <a:spcBef>
                <a:spcPts val="0"/>
              </a:spcBef>
              <a:buNone/>
            </a:pPr>
            <a:r>
              <a:rPr lang="en-US"/>
              <a:t>Appendix B of the </a:t>
            </a:r>
            <a:r>
              <a:rPr lang="en-US">
                <a:hlinkClick r:id="rId2"/>
              </a:rPr>
              <a:t>policy</a:t>
            </a:r>
            <a:r>
              <a:rPr lang="en-US"/>
              <a:t>. </a:t>
            </a:r>
          </a:p>
          <a:p>
            <a:pPr marL="0" indent="0">
              <a:buNone/>
            </a:pPr>
            <a:endParaRPr lang="en-US" sz="1400"/>
          </a:p>
          <a:p>
            <a:pPr marL="568325">
              <a:buNone/>
            </a:pPr>
            <a:r>
              <a:rPr lang="en-US" b="1"/>
              <a:t>Definitions include</a:t>
            </a:r>
          </a:p>
          <a:p>
            <a:pPr marL="688975" indent="-227013"/>
            <a:r>
              <a:rPr lang="en-US"/>
              <a:t>Purpose</a:t>
            </a:r>
          </a:p>
          <a:p>
            <a:pPr marL="688975" indent="-227013"/>
            <a:r>
              <a:rPr lang="en-US"/>
              <a:t>Credit hour ranges and/or limits</a:t>
            </a:r>
          </a:p>
          <a:p>
            <a:pPr marL="688975" indent="-227013"/>
            <a:r>
              <a:rPr lang="en-US"/>
              <a:t>Curriculum requirements</a:t>
            </a:r>
          </a:p>
          <a:p>
            <a:pPr marL="688975" indent="-227013"/>
            <a:r>
              <a:rPr lang="en-US"/>
              <a:t>Prior external approvals – teacher licensure, nursing, etc.</a:t>
            </a:r>
          </a:p>
          <a:p>
            <a:pPr marL="568325"/>
            <a:endParaRPr lang="en-US" sz="1400"/>
          </a:p>
          <a:p>
            <a:pPr marL="339725" indent="0" algn="ctr">
              <a:buNone/>
            </a:pPr>
            <a:r>
              <a:rPr lang="en-US" i="1">
                <a:solidFill>
                  <a:schemeClr val="accent4">
                    <a:lumMod val="75000"/>
                  </a:schemeClr>
                </a:solidFill>
              </a:rPr>
              <a:t>Any deviation from an approved definition must be approved.</a:t>
            </a:r>
          </a:p>
        </p:txBody>
      </p:sp>
      <p:sp>
        <p:nvSpPr>
          <p:cNvPr id="4" name="Title 5">
            <a:extLst>
              <a:ext uri="{FF2B5EF4-FFF2-40B4-BE49-F238E27FC236}">
                <a16:creationId xmlns:a16="http://schemas.microsoft.com/office/drawing/2014/main" id="{C3ACE244-FF7B-EF47-2696-B0AAAB7BDEA2}"/>
              </a:ext>
            </a:extLst>
          </p:cNvPr>
          <p:cNvSpPr txBox="1">
            <a:spLocks/>
          </p:cNvSpPr>
          <p:nvPr/>
        </p:nvSpPr>
        <p:spPr>
          <a:xfrm>
            <a:off x="3501484" y="272374"/>
            <a:ext cx="8490314" cy="1140269"/>
          </a:xfrm>
          <a:prstGeom prst="rect">
            <a:avLst/>
          </a:prstGeom>
        </p:spPr>
        <p:txBody>
          <a:bodyPr vert="horz" lIns="91440" tIns="45720" rIns="91440" bIns="0" rtlCol="0" anchor="ctr" anchorCtr="1">
            <a:normAutofit fontScale="97500"/>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US"/>
              <a:t>Degree </a:t>
            </a:r>
            <a:r>
              <a:rPr lang="en-US" sz="4100"/>
              <a:t>Information</a:t>
            </a:r>
            <a:r>
              <a:rPr lang="en-US"/>
              <a:t> &amp; Approval Lists</a:t>
            </a:r>
          </a:p>
        </p:txBody>
      </p:sp>
    </p:spTree>
    <p:extLst>
      <p:ext uri="{BB962C8B-B14F-4D97-AF65-F5344CB8AC3E}">
        <p14:creationId xmlns:p14="http://schemas.microsoft.com/office/powerpoint/2010/main" val="27695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3720-F73D-C1C9-7428-99E6F5268F7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4E2107-AA44-EFDB-24CB-9F086D8F3EE7}"/>
              </a:ext>
            </a:extLst>
          </p:cNvPr>
          <p:cNvSpPr>
            <a:spLocks noGrp="1" noRot="1" noMove="1" noResize="1" noEditPoints="1" noAdjustHandles="1" noChangeArrowheads="1" noChangeShapeType="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8FA8E8AA-9FFB-827E-4475-FCCB87A35DA8}"/>
              </a:ext>
            </a:extLst>
          </p:cNvPr>
          <p:cNvSpPr>
            <a:spLocks noGrp="1" noRot="1" noMove="1" noResize="1" noEditPoints="1" noAdjustHandles="1" noChangeArrowheads="1" noChangeShapeType="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1200" b="0" i="0" u="none" strike="noStrike" kern="1200" cap="none" spc="0" normalizeH="0" baseline="0" noProof="0" smtClean="0">
                <a:ln>
                  <a:noFill/>
                </a:ln>
                <a:solidFill>
                  <a:srgbClr val="00194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41F3862-471F-29F8-6A47-5D740A6C64E1}"/>
              </a:ext>
            </a:extLst>
          </p:cNvPr>
          <p:cNvSpPr txBox="1"/>
          <p:nvPr/>
        </p:nvSpPr>
        <p:spPr>
          <a:xfrm>
            <a:off x="2205866" y="2551837"/>
            <a:ext cx="7780268" cy="1754326"/>
          </a:xfrm>
          <a:prstGeom prst="rect">
            <a:avLst/>
          </a:prstGeom>
          <a:noFill/>
        </p:spPr>
        <p:txBody>
          <a:bodyPr wrap="square" rtlCol="0">
            <a:spAutoFit/>
          </a:bodyPr>
          <a:lstStyle/>
          <a:p>
            <a:pPr algn="ctr"/>
            <a:r>
              <a:rPr lang="en-US" sz="5400" b="1">
                <a:solidFill>
                  <a:srgbClr val="002060"/>
                </a:solidFill>
              </a:rPr>
              <a:t>Academic Program </a:t>
            </a:r>
          </a:p>
          <a:p>
            <a:pPr algn="ctr"/>
            <a:r>
              <a:rPr lang="en-US" sz="5400" b="1">
                <a:solidFill>
                  <a:srgbClr val="002060"/>
                </a:solidFill>
              </a:rPr>
              <a:t>Development and Change</a:t>
            </a:r>
          </a:p>
        </p:txBody>
      </p:sp>
    </p:spTree>
    <p:extLst>
      <p:ext uri="{BB962C8B-B14F-4D97-AF65-F5344CB8AC3E}">
        <p14:creationId xmlns:p14="http://schemas.microsoft.com/office/powerpoint/2010/main" val="94558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7C226-199B-4291-1DCC-657DD0D885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D8EC66-AEAE-FD6E-9487-255E1E70B4F7}"/>
              </a:ext>
            </a:extLst>
          </p:cNvPr>
          <p:cNvSpPr>
            <a:spLocks noGrp="1"/>
          </p:cNvSpPr>
          <p:nvPr>
            <p:ph type="title"/>
          </p:nvPr>
        </p:nvSpPr>
        <p:spPr>
          <a:xfrm>
            <a:off x="3438294" y="209029"/>
            <a:ext cx="8753706" cy="1140269"/>
          </a:xfrm>
        </p:spPr>
        <p:txBody>
          <a:bodyPr anchor="ctr">
            <a:noAutofit/>
          </a:bodyPr>
          <a:lstStyle/>
          <a:p>
            <a:pPr algn="ctr"/>
            <a:r>
              <a:rPr lang="en-US" sz="3750"/>
              <a:t>Academic Program Development &amp; Change</a:t>
            </a:r>
          </a:p>
        </p:txBody>
      </p:sp>
      <p:sp>
        <p:nvSpPr>
          <p:cNvPr id="9" name="Text Placeholder 8">
            <a:extLst>
              <a:ext uri="{FF2B5EF4-FFF2-40B4-BE49-F238E27FC236}">
                <a16:creationId xmlns:a16="http://schemas.microsoft.com/office/drawing/2014/main" id="{C26C65DE-6E40-6190-A5D3-F1644E8E7F0E}"/>
              </a:ext>
            </a:extLst>
          </p:cNvPr>
          <p:cNvSpPr>
            <a:spLocks noGrp="1"/>
          </p:cNvSpPr>
          <p:nvPr>
            <p:ph type="body" sz="quarter" idx="10"/>
          </p:nvPr>
        </p:nvSpPr>
        <p:spPr>
          <a:xfrm>
            <a:off x="4215597" y="1984731"/>
            <a:ext cx="7199100" cy="4231133"/>
          </a:xfrm>
        </p:spPr>
        <p:txBody>
          <a:bodyPr/>
          <a:lstStyle/>
          <a:p>
            <a:pPr marL="0" indent="0" algn="ctr">
              <a:buNone/>
            </a:pPr>
            <a:r>
              <a:rPr lang="en-US" sz="4000" b="1">
                <a:solidFill>
                  <a:schemeClr val="accent4"/>
                </a:solidFill>
              </a:rPr>
              <a:t>Important Webpages</a:t>
            </a:r>
          </a:p>
          <a:p>
            <a:pPr marL="0" indent="0" algn="ctr">
              <a:buNone/>
            </a:pPr>
            <a:endParaRPr lang="en-US" sz="2000"/>
          </a:p>
          <a:p>
            <a:pPr marL="0" indent="0" algn="ctr">
              <a:buNone/>
            </a:pPr>
            <a:r>
              <a:rPr lang="en-US" sz="2800">
                <a:solidFill>
                  <a:srgbClr val="002060"/>
                </a:solidFill>
                <a:hlinkClick r:id="rId2">
                  <a:extLst>
                    <a:ext uri="{A12FA001-AC4F-418D-AE19-62706E023703}">
                      <ahyp:hlinkClr xmlns:ahyp="http://schemas.microsoft.com/office/drawing/2018/hyperlinkcolor" val="tx"/>
                    </a:ext>
                  </a:extLst>
                </a:hlinkClick>
              </a:rPr>
              <a:t>ADHE Academic Affairs</a:t>
            </a:r>
            <a:endParaRPr lang="en-US" sz="2800">
              <a:solidFill>
                <a:srgbClr val="002060"/>
              </a:solidFill>
            </a:endParaRPr>
          </a:p>
          <a:p>
            <a:pPr marL="0" indent="0" algn="ctr">
              <a:buNone/>
            </a:pPr>
            <a:endParaRPr lang="en-US" sz="2000"/>
          </a:p>
          <a:p>
            <a:pPr marL="0" indent="0" algn="ctr">
              <a:buNone/>
            </a:pPr>
            <a:r>
              <a:rPr lang="en-US" sz="2800">
                <a:solidFill>
                  <a:srgbClr val="002060"/>
                </a:solidFill>
                <a:hlinkClick r:id="rId3">
                  <a:extLst>
                    <a:ext uri="{A12FA001-AC4F-418D-AE19-62706E023703}">
                      <ahyp:hlinkClr xmlns:ahyp="http://schemas.microsoft.com/office/drawing/2018/hyperlinkcolor" val="tx"/>
                    </a:ext>
                  </a:extLst>
                </a:hlinkClick>
              </a:rPr>
              <a:t>Academic Program Development &amp; Change</a:t>
            </a:r>
            <a:endParaRPr lang="en-US" sz="2800">
              <a:solidFill>
                <a:srgbClr val="002060"/>
              </a:solidFill>
            </a:endParaRPr>
          </a:p>
          <a:p>
            <a:pPr marL="0" indent="0" algn="ctr">
              <a:buNone/>
            </a:pPr>
            <a:r>
              <a:rPr lang="en-US" sz="1800" i="1"/>
              <a:t>(includes links to policy, forms, templates, information, and guidance)</a:t>
            </a:r>
            <a:endParaRPr lang="en-US" sz="1800"/>
          </a:p>
          <a:p>
            <a:pPr marL="0" indent="0" algn="ctr">
              <a:buNone/>
            </a:pPr>
            <a:endParaRPr lang="en-US" sz="2000" i="1"/>
          </a:p>
          <a:p>
            <a:pPr marL="0" indent="0" algn="ctr">
              <a:buNone/>
            </a:pPr>
            <a:r>
              <a:rPr lang="en-US" sz="2800">
                <a:hlinkClick r:id="rId4"/>
              </a:rPr>
              <a:t>ADHE File Transfer System</a:t>
            </a:r>
            <a:endParaRPr lang="en-US" sz="2800"/>
          </a:p>
        </p:txBody>
      </p:sp>
      <p:pic>
        <p:nvPicPr>
          <p:cNvPr id="14" name="Graphic 13" descr="Internet with solid fill">
            <a:extLst>
              <a:ext uri="{FF2B5EF4-FFF2-40B4-BE49-F238E27FC236}">
                <a16:creationId xmlns:a16="http://schemas.microsoft.com/office/drawing/2014/main" id="{39DBD11C-76CB-42BF-77B6-3A1CD53DBC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146" y="2592657"/>
            <a:ext cx="3070303" cy="3070303"/>
          </a:xfrm>
          <a:prstGeom prst="rect">
            <a:avLst/>
          </a:prstGeom>
        </p:spPr>
      </p:pic>
    </p:spTree>
    <p:extLst>
      <p:ext uri="{BB962C8B-B14F-4D97-AF65-F5344CB8AC3E}">
        <p14:creationId xmlns:p14="http://schemas.microsoft.com/office/powerpoint/2010/main" val="42654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5CF1-1461-9202-A3F3-FFD013ECE04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789092-A617-E190-BC08-C8B9F271B72C}"/>
              </a:ext>
            </a:extLst>
          </p:cNvPr>
          <p:cNvSpPr>
            <a:spLocks noGrp="1"/>
          </p:cNvSpPr>
          <p:nvPr>
            <p:ph type="title"/>
          </p:nvPr>
        </p:nvSpPr>
        <p:spPr>
          <a:xfrm>
            <a:off x="3455009" y="208300"/>
            <a:ext cx="8731404" cy="1140269"/>
          </a:xfrm>
        </p:spPr>
        <p:txBody>
          <a:bodyPr anchor="ctr">
            <a:normAutofit/>
          </a:bodyPr>
          <a:lstStyle/>
          <a:p>
            <a:pPr algn="ctr"/>
            <a:r>
              <a:rPr lang="en-US" sz="3750"/>
              <a:t>Academic Program Development &amp; Change</a:t>
            </a:r>
          </a:p>
        </p:txBody>
      </p:sp>
      <p:sp>
        <p:nvSpPr>
          <p:cNvPr id="15" name="Text Placeholder 8">
            <a:extLst>
              <a:ext uri="{FF2B5EF4-FFF2-40B4-BE49-F238E27FC236}">
                <a16:creationId xmlns:a16="http://schemas.microsoft.com/office/drawing/2014/main" id="{6F902A85-A342-4804-D654-9B1446A5CC08}"/>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6A949B3E-9873-F427-4077-73E0784DC426}"/>
              </a:ext>
            </a:extLst>
          </p:cNvPr>
          <p:cNvSpPr>
            <a:spLocks noGrp="1"/>
          </p:cNvSpPr>
          <p:nvPr>
            <p:ph type="body" sz="quarter" idx="10"/>
          </p:nvPr>
        </p:nvSpPr>
        <p:spPr>
          <a:xfrm>
            <a:off x="4411456" y="1924200"/>
            <a:ext cx="3656889" cy="529069"/>
          </a:xfrm>
        </p:spPr>
        <p:txBody>
          <a:bodyPr/>
          <a:lstStyle/>
          <a:p>
            <a:pPr marL="0" indent="0" algn="ctr">
              <a:buNone/>
            </a:pPr>
            <a:r>
              <a:rPr lang="en-US" sz="3600" b="1"/>
              <a:t>Approval Types</a:t>
            </a:r>
            <a:endParaRPr lang="en-US" sz="3600"/>
          </a:p>
        </p:txBody>
      </p:sp>
      <p:pic>
        <p:nvPicPr>
          <p:cNvPr id="7" name="Picture 6">
            <a:extLst>
              <a:ext uri="{FF2B5EF4-FFF2-40B4-BE49-F238E27FC236}">
                <a16:creationId xmlns:a16="http://schemas.microsoft.com/office/drawing/2014/main" id="{3D10A672-336E-C20F-1179-9914E4B1A7C0}"/>
              </a:ext>
            </a:extLst>
          </p:cNvPr>
          <p:cNvPicPr>
            <a:picLocks noChangeAspect="1"/>
          </p:cNvPicPr>
          <p:nvPr/>
        </p:nvPicPr>
        <p:blipFill>
          <a:blip r:embed="rId3">
            <a:extLst>
              <a:ext uri="{28A0092B-C50C-407E-A947-70E740481C1C}">
                <a14:useLocalDpi xmlns:a14="http://schemas.microsoft.com/office/drawing/2010/main" val="0"/>
              </a:ext>
            </a:extLst>
          </a:blip>
          <a:srcRect r="50996" b="48901"/>
          <a:stretch>
            <a:fillRect/>
          </a:stretch>
        </p:blipFill>
        <p:spPr>
          <a:xfrm>
            <a:off x="1906621" y="2795836"/>
            <a:ext cx="3096778" cy="2967583"/>
          </a:xfrm>
          <a:prstGeom prst="rect">
            <a:avLst/>
          </a:prstGeom>
        </p:spPr>
      </p:pic>
      <p:pic>
        <p:nvPicPr>
          <p:cNvPr id="9" name="Picture 8">
            <a:extLst>
              <a:ext uri="{FF2B5EF4-FFF2-40B4-BE49-F238E27FC236}">
                <a16:creationId xmlns:a16="http://schemas.microsoft.com/office/drawing/2014/main" id="{250FDE20-8F62-092D-204F-2EA5EA3C7381}"/>
              </a:ext>
            </a:extLst>
          </p:cNvPr>
          <p:cNvPicPr>
            <a:picLocks noChangeAspect="1"/>
          </p:cNvPicPr>
          <p:nvPr/>
        </p:nvPicPr>
        <p:blipFill>
          <a:blip r:embed="rId3">
            <a:extLst>
              <a:ext uri="{28A0092B-C50C-407E-A947-70E740481C1C}">
                <a14:useLocalDpi xmlns:a14="http://schemas.microsoft.com/office/drawing/2010/main" val="0"/>
              </a:ext>
            </a:extLst>
          </a:blip>
          <a:srcRect l="996" t="48901" r="50000" b="1187"/>
          <a:stretch>
            <a:fillRect/>
          </a:stretch>
        </p:blipFill>
        <p:spPr>
          <a:xfrm>
            <a:off x="7481143" y="2862657"/>
            <a:ext cx="3027650" cy="2833943"/>
          </a:xfrm>
          <a:prstGeom prst="rect">
            <a:avLst/>
          </a:prstGeom>
        </p:spPr>
      </p:pic>
      <p:sp>
        <p:nvSpPr>
          <p:cNvPr id="10" name="TextBox 9">
            <a:extLst>
              <a:ext uri="{FF2B5EF4-FFF2-40B4-BE49-F238E27FC236}">
                <a16:creationId xmlns:a16="http://schemas.microsoft.com/office/drawing/2014/main" id="{86693E3C-91A8-A8AC-D084-FBF0705C8E53}"/>
              </a:ext>
            </a:extLst>
          </p:cNvPr>
          <p:cNvSpPr txBox="1"/>
          <p:nvPr/>
        </p:nvSpPr>
        <p:spPr>
          <a:xfrm>
            <a:off x="2010927" y="5774412"/>
            <a:ext cx="2888165" cy="400110"/>
          </a:xfrm>
          <a:prstGeom prst="rect">
            <a:avLst/>
          </a:prstGeom>
          <a:noFill/>
        </p:spPr>
        <p:txBody>
          <a:bodyPr wrap="square" rtlCol="0">
            <a:spAutoFit/>
          </a:bodyPr>
          <a:lstStyle/>
          <a:p>
            <a:r>
              <a:rPr lang="en-US" sz="2000" b="1">
                <a:solidFill>
                  <a:srgbClr val="002060"/>
                </a:solidFill>
              </a:rPr>
              <a:t>Requires AHECB Approval</a:t>
            </a:r>
          </a:p>
        </p:txBody>
      </p:sp>
      <p:sp>
        <p:nvSpPr>
          <p:cNvPr id="11" name="TextBox 10">
            <a:extLst>
              <a:ext uri="{FF2B5EF4-FFF2-40B4-BE49-F238E27FC236}">
                <a16:creationId xmlns:a16="http://schemas.microsoft.com/office/drawing/2014/main" id="{652E4E41-BBA7-AD4C-882C-F0EA5464F011}"/>
              </a:ext>
            </a:extLst>
          </p:cNvPr>
          <p:cNvSpPr txBox="1"/>
          <p:nvPr/>
        </p:nvSpPr>
        <p:spPr>
          <a:xfrm>
            <a:off x="7775408" y="5620524"/>
            <a:ext cx="2888165" cy="707886"/>
          </a:xfrm>
          <a:prstGeom prst="rect">
            <a:avLst/>
          </a:prstGeom>
          <a:noFill/>
        </p:spPr>
        <p:txBody>
          <a:bodyPr wrap="square" rtlCol="0">
            <a:spAutoFit/>
          </a:bodyPr>
          <a:lstStyle/>
          <a:p>
            <a:pPr algn="ctr"/>
            <a:r>
              <a:rPr lang="en-US" sz="2000" b="1">
                <a:solidFill>
                  <a:srgbClr val="002060"/>
                </a:solidFill>
              </a:rPr>
              <a:t>Requires ADHE Commissioner Approval</a:t>
            </a:r>
          </a:p>
        </p:txBody>
      </p:sp>
    </p:spTree>
    <p:extLst>
      <p:ext uri="{BB962C8B-B14F-4D97-AF65-F5344CB8AC3E}">
        <p14:creationId xmlns:p14="http://schemas.microsoft.com/office/powerpoint/2010/main" val="392630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0D2F-11D6-8089-924B-7A8C9A59E9A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5E73F1-D284-D30C-A1D7-683873AF4D08}"/>
              </a:ext>
            </a:extLst>
          </p:cNvPr>
          <p:cNvSpPr>
            <a:spLocks noGrp="1"/>
          </p:cNvSpPr>
          <p:nvPr>
            <p:ph type="title"/>
          </p:nvPr>
        </p:nvSpPr>
        <p:spPr>
          <a:xfrm>
            <a:off x="3494050" y="209029"/>
            <a:ext cx="8697950" cy="1140269"/>
          </a:xfrm>
        </p:spPr>
        <p:txBody>
          <a:bodyPr anchor="ctr">
            <a:normAutofit/>
          </a:bodyPr>
          <a:lstStyle/>
          <a:p>
            <a:pPr algn="ctr"/>
            <a:r>
              <a:rPr lang="en-US" sz="3750"/>
              <a:t>Academic Program Development &amp; Change</a:t>
            </a:r>
          </a:p>
        </p:txBody>
      </p:sp>
      <p:sp>
        <p:nvSpPr>
          <p:cNvPr id="15" name="Text Placeholder 8">
            <a:extLst>
              <a:ext uri="{FF2B5EF4-FFF2-40B4-BE49-F238E27FC236}">
                <a16:creationId xmlns:a16="http://schemas.microsoft.com/office/drawing/2014/main" id="{A89730EB-C6D5-8B69-1022-9EFFC9732CA9}"/>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5FD55E2-1140-D63A-916A-3850869E5DC8}"/>
              </a:ext>
            </a:extLst>
          </p:cNvPr>
          <p:cNvSpPr>
            <a:spLocks noGrp="1"/>
          </p:cNvSpPr>
          <p:nvPr>
            <p:ph type="body" sz="quarter" idx="10"/>
          </p:nvPr>
        </p:nvSpPr>
        <p:spPr>
          <a:xfrm>
            <a:off x="4064618" y="1622900"/>
            <a:ext cx="7805854" cy="5026071"/>
          </a:xfrm>
        </p:spPr>
        <p:txBody>
          <a:bodyPr/>
          <a:lstStyle/>
          <a:p>
            <a:pPr marL="0" indent="0" algn="ctr">
              <a:buNone/>
            </a:pPr>
            <a:r>
              <a:rPr lang="en-US" sz="2800" b="1" u="sng"/>
              <a:t>AHECB Approval Required</a:t>
            </a:r>
          </a:p>
          <a:p>
            <a:pPr marL="457200" indent="-457200">
              <a:buFont typeface="+mj-lt"/>
              <a:buAutoNum type="arabicPeriod"/>
            </a:pPr>
            <a:r>
              <a:rPr lang="en-US"/>
              <a:t>The creation of a new certificate or degree program, regardless of mode of instruction, where 25% or more of a degree program or 50% or more of a certificate program is new coursework. </a:t>
            </a:r>
          </a:p>
          <a:p>
            <a:pPr marL="457200" indent="-457200">
              <a:buFont typeface="+mj-lt"/>
              <a:buAutoNum type="arabicPeriod"/>
            </a:pPr>
            <a:r>
              <a:rPr lang="en-US"/>
              <a:t>The establishment of new organizational units that serve as a base for faculty appointments or offer degree programs.</a:t>
            </a:r>
          </a:p>
          <a:p>
            <a:pPr marL="0" indent="0" algn="ctr">
              <a:buNone/>
            </a:pPr>
            <a:r>
              <a:rPr lang="en-US" sz="2800" b="1" u="sng"/>
              <a:t>Process Overview</a:t>
            </a:r>
          </a:p>
          <a:p>
            <a:pPr marL="0" indent="0">
              <a:buNone/>
            </a:pPr>
            <a:endParaRPr lang="en-US" b="1">
              <a:solidFill>
                <a:srgbClr val="156F49"/>
              </a:solidFill>
            </a:endParaRPr>
          </a:p>
        </p:txBody>
      </p:sp>
      <p:pic>
        <p:nvPicPr>
          <p:cNvPr id="2" name="Picture 1">
            <a:extLst>
              <a:ext uri="{FF2B5EF4-FFF2-40B4-BE49-F238E27FC236}">
                <a16:creationId xmlns:a16="http://schemas.microsoft.com/office/drawing/2014/main" id="{3BED2D08-4F0E-01A0-87C9-30C5C61B9DF3}"/>
              </a:ext>
            </a:extLst>
          </p:cNvPr>
          <p:cNvPicPr>
            <a:picLocks noChangeAspect="1"/>
          </p:cNvPicPr>
          <p:nvPr/>
        </p:nvPicPr>
        <p:blipFill>
          <a:blip r:embed="rId2">
            <a:extLst>
              <a:ext uri="{28A0092B-C50C-407E-A947-70E740481C1C}">
                <a14:useLocalDpi xmlns:a14="http://schemas.microsoft.com/office/drawing/2010/main" val="0"/>
              </a:ext>
            </a:extLst>
          </a:blip>
          <a:srcRect r="50996" b="48901"/>
          <a:stretch>
            <a:fillRect/>
          </a:stretch>
        </p:blipFill>
        <p:spPr>
          <a:xfrm>
            <a:off x="557323" y="2989630"/>
            <a:ext cx="3096778" cy="2967583"/>
          </a:xfrm>
          <a:prstGeom prst="rect">
            <a:avLst/>
          </a:prstGeom>
        </p:spPr>
      </p:pic>
      <p:sp>
        <p:nvSpPr>
          <p:cNvPr id="5" name="Arrow: Pentagon 4">
            <a:extLst>
              <a:ext uri="{FF2B5EF4-FFF2-40B4-BE49-F238E27FC236}">
                <a16:creationId xmlns:a16="http://schemas.microsoft.com/office/drawing/2014/main" id="{5C2BA590-55FE-B5B0-EF13-36FFEB158A80}"/>
              </a:ext>
            </a:extLst>
          </p:cNvPr>
          <p:cNvSpPr/>
          <p:nvPr/>
        </p:nvSpPr>
        <p:spPr>
          <a:xfrm>
            <a:off x="5159295" y="5313553"/>
            <a:ext cx="1828800" cy="1126273"/>
          </a:xfrm>
          <a:prstGeom prst="homePlate">
            <a:avLst/>
          </a:prstGeom>
          <a:solidFill>
            <a:schemeClr val="accent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Letter of</a:t>
            </a:r>
          </a:p>
          <a:p>
            <a:pPr algn="ctr"/>
            <a:r>
              <a:rPr lang="en-US" sz="2400" b="1"/>
              <a:t>Intent</a:t>
            </a:r>
          </a:p>
        </p:txBody>
      </p:sp>
      <p:sp>
        <p:nvSpPr>
          <p:cNvPr id="7" name="Arrow: Chevron 6">
            <a:extLst>
              <a:ext uri="{FF2B5EF4-FFF2-40B4-BE49-F238E27FC236}">
                <a16:creationId xmlns:a16="http://schemas.microsoft.com/office/drawing/2014/main" id="{C482B102-AF4C-86B7-9671-9410EE9C663B}"/>
              </a:ext>
            </a:extLst>
          </p:cNvPr>
          <p:cNvSpPr/>
          <p:nvPr/>
        </p:nvSpPr>
        <p:spPr>
          <a:xfrm>
            <a:off x="6752062" y="5313554"/>
            <a:ext cx="2430966" cy="1126273"/>
          </a:xfrm>
          <a:prstGeom prst="chevron">
            <a:avLst/>
          </a:prstGeom>
          <a:solidFill>
            <a:schemeClr val="accent1">
              <a:lumMod val="90000"/>
              <a:lumOff val="1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Program Proposal</a:t>
            </a:r>
          </a:p>
        </p:txBody>
      </p:sp>
      <p:sp>
        <p:nvSpPr>
          <p:cNvPr id="9" name="Arrow: Chevron 8">
            <a:extLst>
              <a:ext uri="{FF2B5EF4-FFF2-40B4-BE49-F238E27FC236}">
                <a16:creationId xmlns:a16="http://schemas.microsoft.com/office/drawing/2014/main" id="{87CE04F3-4615-49B1-ACAA-1B15E110CF4B}"/>
              </a:ext>
            </a:extLst>
          </p:cNvPr>
          <p:cNvSpPr/>
          <p:nvPr/>
        </p:nvSpPr>
        <p:spPr>
          <a:xfrm>
            <a:off x="8910058" y="5313552"/>
            <a:ext cx="1873405" cy="1126273"/>
          </a:xfrm>
          <a:custGeom>
            <a:avLst/>
            <a:gdLst>
              <a:gd name="csX0" fmla="*/ 0 w 2430966"/>
              <a:gd name="csY0" fmla="*/ 0 h 1126273"/>
              <a:gd name="csX1" fmla="*/ 1867830 w 2430966"/>
              <a:gd name="csY1" fmla="*/ 0 h 1126273"/>
              <a:gd name="csX2" fmla="*/ 2430966 w 2430966"/>
              <a:gd name="csY2" fmla="*/ 563137 h 1126273"/>
              <a:gd name="csX3" fmla="*/ 1867830 w 2430966"/>
              <a:gd name="csY3" fmla="*/ 1126273 h 1126273"/>
              <a:gd name="csX4" fmla="*/ 0 w 2430966"/>
              <a:gd name="csY4" fmla="*/ 1126273 h 1126273"/>
              <a:gd name="csX5" fmla="*/ 563137 w 2430966"/>
              <a:gd name="csY5" fmla="*/ 563137 h 1126273"/>
              <a:gd name="csX6" fmla="*/ 0 w 2430966"/>
              <a:gd name="csY6" fmla="*/ 0 h 1126273"/>
              <a:gd name="csX0" fmla="*/ 0 w 1873405"/>
              <a:gd name="csY0" fmla="*/ 0 h 1126273"/>
              <a:gd name="csX1" fmla="*/ 1867830 w 1873405"/>
              <a:gd name="csY1" fmla="*/ 0 h 1126273"/>
              <a:gd name="csX2" fmla="*/ 1873405 w 1873405"/>
              <a:gd name="csY2" fmla="*/ 551986 h 1126273"/>
              <a:gd name="csX3" fmla="*/ 1867830 w 1873405"/>
              <a:gd name="csY3" fmla="*/ 1126273 h 1126273"/>
              <a:gd name="csX4" fmla="*/ 0 w 1873405"/>
              <a:gd name="csY4" fmla="*/ 1126273 h 1126273"/>
              <a:gd name="csX5" fmla="*/ 563137 w 1873405"/>
              <a:gd name="csY5" fmla="*/ 563137 h 1126273"/>
              <a:gd name="csX6" fmla="*/ 0 w 1873405"/>
              <a:gd name="csY6" fmla="*/ 0 h 112627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73405" h="1126273">
                <a:moveTo>
                  <a:pt x="0" y="0"/>
                </a:moveTo>
                <a:lnTo>
                  <a:pt x="1867830" y="0"/>
                </a:lnTo>
                <a:cubicBezTo>
                  <a:pt x="1869688" y="183995"/>
                  <a:pt x="1871547" y="367991"/>
                  <a:pt x="1873405" y="551986"/>
                </a:cubicBezTo>
                <a:cubicBezTo>
                  <a:pt x="1871547" y="743415"/>
                  <a:pt x="1869688" y="934844"/>
                  <a:pt x="1867830" y="1126273"/>
                </a:cubicBezTo>
                <a:lnTo>
                  <a:pt x="0" y="1126273"/>
                </a:lnTo>
                <a:lnTo>
                  <a:pt x="563137" y="563137"/>
                </a:lnTo>
                <a:lnTo>
                  <a:pt x="0" y="0"/>
                </a:lnTo>
                <a:close/>
              </a:path>
            </a:pathLst>
          </a:custGeom>
          <a:solidFill>
            <a:schemeClr val="accent5"/>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      AHECB</a:t>
            </a:r>
          </a:p>
          <a:p>
            <a:pPr algn="ctr"/>
            <a:r>
              <a:rPr lang="en-US" sz="2400" b="1">
                <a:solidFill>
                  <a:schemeClr val="bg1"/>
                </a:solidFill>
              </a:rPr>
              <a:t>      Vote</a:t>
            </a:r>
          </a:p>
        </p:txBody>
      </p:sp>
    </p:spTree>
    <p:extLst>
      <p:ext uri="{BB962C8B-B14F-4D97-AF65-F5344CB8AC3E}">
        <p14:creationId xmlns:p14="http://schemas.microsoft.com/office/powerpoint/2010/main" val="310959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DD5EE-9D88-5853-06F3-032D2A218B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FC5463-DA6E-551A-F099-F1A8F0C80C1E}"/>
              </a:ext>
            </a:extLst>
          </p:cNvPr>
          <p:cNvSpPr>
            <a:spLocks noGrp="1"/>
          </p:cNvSpPr>
          <p:nvPr>
            <p:ph type="title"/>
          </p:nvPr>
        </p:nvSpPr>
        <p:spPr>
          <a:xfrm>
            <a:off x="3494049" y="175575"/>
            <a:ext cx="8697951"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1033F766-F5C0-C39F-3297-B3BF2843392A}"/>
              </a:ext>
            </a:extLst>
          </p:cNvPr>
          <p:cNvSpPr>
            <a:spLocks noGrp="1"/>
          </p:cNvSpPr>
          <p:nvPr>
            <p:ph type="body" sz="quarter" idx="10"/>
          </p:nvPr>
        </p:nvSpPr>
        <p:spPr>
          <a:xfrm>
            <a:off x="4300650" y="1823622"/>
            <a:ext cx="7333789" cy="4762003"/>
          </a:xfrm>
        </p:spPr>
        <p:txBody>
          <a:bodyPr/>
          <a:lstStyle/>
          <a:p>
            <a:pPr marL="0" indent="0">
              <a:buNone/>
            </a:pPr>
            <a:r>
              <a:rPr lang="en-US"/>
              <a:t>A Letter of Intent (LOI) informs the Coordinating Board of an institution’s intent to create a new academic program or organizational unit.</a:t>
            </a:r>
          </a:p>
          <a:p>
            <a:pPr marL="234950"/>
            <a:r>
              <a:rPr lang="en-US"/>
              <a:t>Initial step in the process to create a new program or organizational unit </a:t>
            </a:r>
            <a:endParaRPr lang="en-US" i="1"/>
          </a:p>
          <a:p>
            <a:pPr marL="234950"/>
            <a:r>
              <a:rPr lang="en-US">
                <a:hlinkClick r:id="rId2"/>
              </a:rPr>
              <a:t>Form</a:t>
            </a:r>
            <a:r>
              <a:rPr lang="en-US"/>
              <a:t> is submitted to ADHE and requires an email notification to all CAOs (</a:t>
            </a:r>
            <a:r>
              <a:rPr lang="en-US" i="1"/>
              <a:t>See form for email details</a:t>
            </a:r>
            <a:r>
              <a:rPr lang="en-US"/>
              <a:t>)</a:t>
            </a:r>
          </a:p>
          <a:p>
            <a:pPr marL="234950"/>
            <a:r>
              <a:rPr lang="en-US"/>
              <a:t>Intent is presented to the AHECB via the quarterly Letter of Intent agenda item</a:t>
            </a:r>
          </a:p>
          <a:p>
            <a:pPr marL="234950"/>
            <a:r>
              <a:rPr lang="en-US"/>
              <a:t>Valid for one year</a:t>
            </a:r>
          </a:p>
          <a:p>
            <a:pPr marL="234950"/>
            <a:r>
              <a:rPr lang="en-US"/>
              <a:t>Initiates the generation of a LMI report to be used in the writing of the proposal </a:t>
            </a:r>
          </a:p>
          <a:p>
            <a:endParaRPr lang="en-US"/>
          </a:p>
          <a:p>
            <a:endParaRPr lang="en-US"/>
          </a:p>
          <a:p>
            <a:endParaRPr lang="en-US" b="1">
              <a:solidFill>
                <a:srgbClr val="156F49"/>
              </a:solidFill>
            </a:endParaRPr>
          </a:p>
        </p:txBody>
      </p:sp>
      <p:sp>
        <p:nvSpPr>
          <p:cNvPr id="5" name="Arrow: Pentagon 4">
            <a:extLst>
              <a:ext uri="{FF2B5EF4-FFF2-40B4-BE49-F238E27FC236}">
                <a16:creationId xmlns:a16="http://schemas.microsoft.com/office/drawing/2014/main" id="{C9E82B9E-9FAD-238D-4D9F-9CC25FB457C6}"/>
              </a:ext>
            </a:extLst>
          </p:cNvPr>
          <p:cNvSpPr/>
          <p:nvPr/>
        </p:nvSpPr>
        <p:spPr>
          <a:xfrm>
            <a:off x="1040254" y="2818086"/>
            <a:ext cx="2903038" cy="2465587"/>
          </a:xfrm>
          <a:prstGeom prst="homePlate">
            <a:avLst/>
          </a:prstGeom>
          <a:solidFill>
            <a:schemeClr val="accent2"/>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Letter of</a:t>
            </a:r>
          </a:p>
          <a:p>
            <a:pPr algn="ctr"/>
            <a:r>
              <a:rPr lang="en-US" sz="4400" b="1"/>
              <a:t>Intent</a:t>
            </a:r>
          </a:p>
        </p:txBody>
      </p:sp>
      <p:sp>
        <p:nvSpPr>
          <p:cNvPr id="2" name="Arrow: Right 1">
            <a:extLst>
              <a:ext uri="{FF2B5EF4-FFF2-40B4-BE49-F238E27FC236}">
                <a16:creationId xmlns:a16="http://schemas.microsoft.com/office/drawing/2014/main" id="{6E1E1AC6-C407-5AC2-A877-66410E7BC867}"/>
              </a:ext>
            </a:extLst>
          </p:cNvPr>
          <p:cNvSpPr/>
          <p:nvPr/>
        </p:nvSpPr>
        <p:spPr>
          <a:xfrm>
            <a:off x="9380306" y="6061753"/>
            <a:ext cx="2611491" cy="620672"/>
          </a:xfrm>
          <a:prstGeom prst="rightArrow">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err="1">
                <a:solidFill>
                  <a:srgbClr val="002060"/>
                </a:solidFill>
                <a:latin typeface="Georgia" panose="02040502050405020303" pitchFamily="18" charset="0"/>
                <a:cs typeface="Cavolini" panose="020B0502040204020203" pitchFamily="66" charset="0"/>
              </a:rPr>
              <a:t>Ooooo</a:t>
            </a:r>
            <a:r>
              <a:rPr lang="en-US" sz="1400" b="1" i="1" dirty="0">
                <a:solidFill>
                  <a:srgbClr val="002060"/>
                </a:solidFill>
                <a:latin typeface="Georgia" panose="02040502050405020303" pitchFamily="18" charset="0"/>
                <a:cs typeface="Cavolini" panose="020B0502040204020203" pitchFamily="66" charset="0"/>
              </a:rPr>
              <a:t> tell me more…</a:t>
            </a:r>
          </a:p>
        </p:txBody>
      </p:sp>
    </p:spTree>
    <p:extLst>
      <p:ext uri="{BB962C8B-B14F-4D97-AF65-F5344CB8AC3E}">
        <p14:creationId xmlns:p14="http://schemas.microsoft.com/office/powerpoint/2010/main" val="257553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C0F1-46E1-2702-1932-59858D9960C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8E6A54-3ADF-9789-765D-95723C1FA523}"/>
              </a:ext>
            </a:extLst>
          </p:cNvPr>
          <p:cNvSpPr>
            <a:spLocks noGrp="1"/>
          </p:cNvSpPr>
          <p:nvPr>
            <p:ph type="title"/>
          </p:nvPr>
        </p:nvSpPr>
        <p:spPr>
          <a:xfrm>
            <a:off x="3494049" y="175575"/>
            <a:ext cx="8697951"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C8BF4539-14DE-1C38-4D9B-2EE38C1AE9D1}"/>
              </a:ext>
            </a:extLst>
          </p:cNvPr>
          <p:cNvSpPr>
            <a:spLocks noGrp="1"/>
          </p:cNvSpPr>
          <p:nvPr>
            <p:ph type="body" sz="quarter" idx="10"/>
          </p:nvPr>
        </p:nvSpPr>
        <p:spPr>
          <a:xfrm>
            <a:off x="4130212" y="1469204"/>
            <a:ext cx="7504228" cy="5116421"/>
          </a:xfrm>
        </p:spPr>
        <p:txBody>
          <a:bodyPr/>
          <a:lstStyle/>
          <a:p>
            <a:pPr marL="0" indent="0">
              <a:buNone/>
            </a:pPr>
            <a:r>
              <a:rPr lang="en-US"/>
              <a:t>ADHE uses </a:t>
            </a:r>
            <a:r>
              <a:rPr lang="en-US" err="1"/>
              <a:t>Lightcast</a:t>
            </a:r>
            <a:r>
              <a:rPr lang="en-US"/>
              <a:t> to create a Workforce Analysis Report to be used when writing a program proposal. On the LOI form, the following must be provided.</a:t>
            </a:r>
          </a:p>
          <a:p>
            <a:pPr marL="1027113" indent="-457200">
              <a:lnSpc>
                <a:spcPct val="100000"/>
              </a:lnSpc>
              <a:spcBef>
                <a:spcPts val="600"/>
              </a:spcBef>
              <a:buAutoNum type="arabicPeriod"/>
            </a:pPr>
            <a:r>
              <a:rPr lang="en-US" sz="2000"/>
              <a:t>Proposed 6-digit </a:t>
            </a:r>
            <a:r>
              <a:rPr lang="en-US" sz="2000">
                <a:hlinkClick r:id="rId2"/>
              </a:rPr>
              <a:t>CIP code</a:t>
            </a:r>
            <a:endParaRPr lang="en-US" sz="2000"/>
          </a:p>
          <a:p>
            <a:pPr marL="1027113" indent="-457200">
              <a:lnSpc>
                <a:spcPct val="100000"/>
              </a:lnSpc>
              <a:spcBef>
                <a:spcPts val="600"/>
              </a:spcBef>
              <a:buAutoNum type="arabicPeriod"/>
            </a:pPr>
            <a:r>
              <a:rPr lang="en-US" sz="2000"/>
              <a:t>Relevant </a:t>
            </a:r>
            <a:r>
              <a:rPr lang="en-US" sz="2000">
                <a:hlinkClick r:id="rId3"/>
              </a:rPr>
              <a:t>SOC codes</a:t>
            </a:r>
            <a:endParaRPr lang="en-US" sz="2000"/>
          </a:p>
          <a:p>
            <a:pPr marL="1027113" indent="-457200">
              <a:lnSpc>
                <a:spcPct val="100000"/>
              </a:lnSpc>
              <a:spcBef>
                <a:spcPts val="600"/>
              </a:spcBef>
              <a:buAutoNum type="arabicPeriod"/>
            </a:pPr>
            <a:r>
              <a:rPr lang="en-US" sz="2000"/>
              <a:t>Relevant </a:t>
            </a:r>
            <a:r>
              <a:rPr lang="en-US" sz="2000">
                <a:hlinkClick r:id="rId4"/>
              </a:rPr>
              <a:t>NAICS codes</a:t>
            </a:r>
            <a:endParaRPr lang="en-US" sz="2000"/>
          </a:p>
          <a:p>
            <a:pPr marL="1027113" indent="-457200">
              <a:lnSpc>
                <a:spcPct val="100000"/>
              </a:lnSpc>
              <a:spcBef>
                <a:spcPts val="600"/>
              </a:spcBef>
              <a:buAutoNum type="arabicPeriod"/>
            </a:pPr>
            <a:r>
              <a:rPr lang="en-US" sz="2000"/>
              <a:t>Possible Occupation titles</a:t>
            </a:r>
          </a:p>
          <a:p>
            <a:pPr marL="1027113" indent="-457200">
              <a:lnSpc>
                <a:spcPct val="100000"/>
              </a:lnSpc>
              <a:spcBef>
                <a:spcPts val="600"/>
              </a:spcBef>
              <a:buAutoNum type="arabicPeriod"/>
            </a:pPr>
            <a:r>
              <a:rPr lang="en-US" sz="2000"/>
              <a:t>Employment regions (cities, counties, states, MSAs)</a:t>
            </a:r>
          </a:p>
          <a:p>
            <a:pPr marL="0" indent="0" fontAlgn="t">
              <a:buNone/>
            </a:pPr>
            <a:r>
              <a:rPr lang="en-US"/>
              <a:t>This report provides a strong foundation for all institutions, regardless of their size or available resources. While it should be included in a proposal’s workforce analysis; it should not be the sole source of information.</a:t>
            </a:r>
          </a:p>
          <a:p>
            <a:pPr marL="0" indent="0" fontAlgn="t">
              <a:buNone/>
            </a:pPr>
            <a:endParaRPr lang="en-US" sz="800"/>
          </a:p>
          <a:p>
            <a:pPr marL="0" indent="0" algn="ctr">
              <a:buNone/>
            </a:pPr>
            <a:r>
              <a:rPr lang="en-US" i="1">
                <a:solidFill>
                  <a:srgbClr val="156F49"/>
                </a:solidFill>
              </a:rPr>
              <a:t>We even do ad hoc workforce analysis reports!</a:t>
            </a:r>
          </a:p>
        </p:txBody>
      </p:sp>
      <p:sp>
        <p:nvSpPr>
          <p:cNvPr id="5" name="Arrow: Pentagon 4">
            <a:extLst>
              <a:ext uri="{FF2B5EF4-FFF2-40B4-BE49-F238E27FC236}">
                <a16:creationId xmlns:a16="http://schemas.microsoft.com/office/drawing/2014/main" id="{C8C38EF9-548F-BE8A-BC07-BA58157DEBB3}"/>
              </a:ext>
            </a:extLst>
          </p:cNvPr>
          <p:cNvSpPr/>
          <p:nvPr/>
        </p:nvSpPr>
        <p:spPr>
          <a:xfrm>
            <a:off x="1040254" y="2818086"/>
            <a:ext cx="2903038" cy="2465587"/>
          </a:xfrm>
          <a:prstGeom prst="homePlate">
            <a:avLst/>
          </a:prstGeom>
          <a:solidFill>
            <a:schemeClr val="accent2"/>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Letter of</a:t>
            </a:r>
          </a:p>
          <a:p>
            <a:pPr algn="ctr"/>
            <a:r>
              <a:rPr lang="en-US" sz="4400" b="1"/>
              <a:t>Intent</a:t>
            </a:r>
          </a:p>
        </p:txBody>
      </p:sp>
    </p:spTree>
    <p:extLst>
      <p:ext uri="{BB962C8B-B14F-4D97-AF65-F5344CB8AC3E}">
        <p14:creationId xmlns:p14="http://schemas.microsoft.com/office/powerpoint/2010/main" val="235217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C89DF-B5EC-EB6C-757C-448EDEDB7D3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463C7D-1124-5E20-0C0A-221E1F05A756}"/>
              </a:ext>
            </a:extLst>
          </p:cNvPr>
          <p:cNvSpPr>
            <a:spLocks noGrp="1"/>
          </p:cNvSpPr>
          <p:nvPr>
            <p:ph type="title"/>
          </p:nvPr>
        </p:nvSpPr>
        <p:spPr>
          <a:xfrm>
            <a:off x="3494049" y="175575"/>
            <a:ext cx="8697951"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7FBCBC6D-1762-9B1E-08E1-DD00D72AB9BC}"/>
              </a:ext>
            </a:extLst>
          </p:cNvPr>
          <p:cNvSpPr>
            <a:spLocks noGrp="1"/>
          </p:cNvSpPr>
          <p:nvPr>
            <p:ph type="body" sz="quarter" idx="10"/>
          </p:nvPr>
        </p:nvSpPr>
        <p:spPr>
          <a:xfrm>
            <a:off x="4307090" y="1744330"/>
            <a:ext cx="7333789" cy="4613097"/>
          </a:xfrm>
        </p:spPr>
        <p:txBody>
          <a:bodyPr/>
          <a:lstStyle/>
          <a:p>
            <a:pPr marL="0" indent="0" algn="ctr">
              <a:buNone/>
            </a:pPr>
            <a:r>
              <a:rPr lang="en-US" b="1">
                <a:solidFill>
                  <a:srgbClr val="002060"/>
                </a:solidFill>
              </a:rPr>
              <a:t>Deadlines for Letters of Intent</a:t>
            </a:r>
          </a:p>
          <a:p>
            <a:pPr marL="0" indent="0">
              <a:buNone/>
            </a:pPr>
            <a:r>
              <a:rPr lang="en-US" sz="2000"/>
              <a:t>Letters of Intent are due on the first business day of the month of the scheduled AHECB meeting. Letters of Intent to create a new program must be presented at least one AHECB meeting prior to the presentation of the proposal. Comments or objections to a Letter of Intent must be submitted in writing to ADHE and submitting institution within 30 days of the email to all Arkansas public institutions.</a:t>
            </a:r>
          </a:p>
          <a:p>
            <a:pPr marL="0" indent="0">
              <a:buNone/>
            </a:pPr>
            <a:endParaRPr lang="en-US" b="1">
              <a:solidFill>
                <a:srgbClr val="156F49"/>
              </a:solidFill>
            </a:endParaRPr>
          </a:p>
        </p:txBody>
      </p:sp>
      <p:sp>
        <p:nvSpPr>
          <p:cNvPr id="5" name="Arrow: Pentagon 4">
            <a:extLst>
              <a:ext uri="{FF2B5EF4-FFF2-40B4-BE49-F238E27FC236}">
                <a16:creationId xmlns:a16="http://schemas.microsoft.com/office/drawing/2014/main" id="{64C1BF38-32E7-CDA2-EC1E-BBE088F61265}"/>
              </a:ext>
            </a:extLst>
          </p:cNvPr>
          <p:cNvSpPr/>
          <p:nvPr/>
        </p:nvSpPr>
        <p:spPr>
          <a:xfrm>
            <a:off x="1040254" y="2818086"/>
            <a:ext cx="2903038" cy="2465587"/>
          </a:xfrm>
          <a:prstGeom prst="homePlate">
            <a:avLst/>
          </a:prstGeom>
          <a:solidFill>
            <a:schemeClr val="accent2"/>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Letter of</a:t>
            </a:r>
          </a:p>
          <a:p>
            <a:pPr algn="ctr"/>
            <a:r>
              <a:rPr lang="en-US" sz="4400" b="1"/>
              <a:t>Intent</a:t>
            </a:r>
          </a:p>
        </p:txBody>
      </p:sp>
      <p:graphicFrame>
        <p:nvGraphicFramePr>
          <p:cNvPr id="2" name="Table 1">
            <a:extLst>
              <a:ext uri="{FF2B5EF4-FFF2-40B4-BE49-F238E27FC236}">
                <a16:creationId xmlns:a16="http://schemas.microsoft.com/office/drawing/2014/main" id="{56F927BF-1DA3-A05F-9B1E-B56B4C2FCC2A}"/>
              </a:ext>
            </a:extLst>
          </p:cNvPr>
          <p:cNvGraphicFramePr>
            <a:graphicFrameLocks noGrp="1"/>
          </p:cNvGraphicFramePr>
          <p:nvPr>
            <p:extLst>
              <p:ext uri="{D42A27DB-BD31-4B8C-83A1-F6EECF244321}">
                <p14:modId xmlns:p14="http://schemas.microsoft.com/office/powerpoint/2010/main" val="1439896875"/>
              </p:ext>
            </p:extLst>
          </p:nvPr>
        </p:nvGraphicFramePr>
        <p:xfrm>
          <a:off x="5879295" y="4369273"/>
          <a:ext cx="4189378" cy="1828800"/>
        </p:xfrm>
        <a:graphic>
          <a:graphicData uri="http://schemas.openxmlformats.org/drawingml/2006/table">
            <a:tbl>
              <a:tblPr firstRow="1" firstCol="1" bandRow="1"/>
              <a:tblGrid>
                <a:gridCol w="2607158">
                  <a:extLst>
                    <a:ext uri="{9D8B030D-6E8A-4147-A177-3AD203B41FA5}">
                      <a16:colId xmlns:a16="http://schemas.microsoft.com/office/drawing/2014/main" val="1329306011"/>
                    </a:ext>
                  </a:extLst>
                </a:gridCol>
                <a:gridCol w="1582220">
                  <a:extLst>
                    <a:ext uri="{9D8B030D-6E8A-4147-A177-3AD203B41FA5}">
                      <a16:colId xmlns:a16="http://schemas.microsoft.com/office/drawing/2014/main" val="2458624720"/>
                    </a:ext>
                  </a:extLst>
                </a:gridCol>
              </a:tblGrid>
              <a:tr h="294608">
                <a:tc gridSpan="2">
                  <a:txBody>
                    <a:bodyPr/>
                    <a:lstStyle/>
                    <a:p>
                      <a:pPr marL="0" marR="0" algn="ctr">
                        <a:buNone/>
                      </a:pPr>
                      <a:r>
                        <a:rPr lang="en-US" sz="2000" b="1" kern="100">
                          <a:solidFill>
                            <a:schemeClr val="bg1"/>
                          </a:solidFill>
                          <a:effectLst/>
                          <a:latin typeface="Arial" panose="020B0604020202020204" pitchFamily="34" charset="0"/>
                          <a:ea typeface="Aptos" panose="020B0004020202020204" pitchFamily="34" charset="0"/>
                          <a:cs typeface="Arial" panose="020B0604020202020204" pitchFamily="34" charset="0"/>
                        </a:rPr>
                        <a:t>Letter of Intent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gn="ctr">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0151325"/>
                  </a:ext>
                </a:extLst>
              </a:tr>
              <a:tr h="294608">
                <a:tc>
                  <a:txBody>
                    <a:bodyPr/>
                    <a:lstStyle/>
                    <a:p>
                      <a:pPr marL="0" marR="0" algn="ctr">
                        <a:buNone/>
                      </a:pPr>
                      <a:r>
                        <a:rPr lang="en-US" sz="2000" b="1" kern="100">
                          <a:effectLst/>
                          <a:latin typeface="Arial" panose="020B0604020202020204" pitchFamily="34" charset="0"/>
                          <a:ea typeface="Yu Mincho" panose="02020400000000000000" pitchFamily="18" charset="-128"/>
                          <a:cs typeface="Arial" panose="020B0604020202020204" pitchFamily="34" charset="0"/>
                        </a:rPr>
                        <a:t>AHECB Meeting</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b="1" kern="100">
                          <a:effectLst/>
                          <a:latin typeface="Arial" panose="020B0604020202020204" pitchFamily="34" charset="0"/>
                          <a:ea typeface="Yu Mincho" panose="02020400000000000000" pitchFamily="18" charset="-128"/>
                          <a:cs typeface="Arial" panose="020B0604020202020204" pitchFamily="34" charset="0"/>
                        </a:rPr>
                        <a:t>Deadline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7071181"/>
                  </a:ext>
                </a:extLst>
              </a:tr>
              <a:tr h="294608">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January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January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908187"/>
                  </a:ext>
                </a:extLst>
              </a:tr>
              <a:tr h="294608">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April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April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5111010"/>
                  </a:ext>
                </a:extLst>
              </a:tr>
              <a:tr h="294608">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July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July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119109"/>
                  </a:ext>
                </a:extLst>
              </a:tr>
              <a:tr h="294608">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October</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October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416862"/>
                  </a:ext>
                </a:extLst>
              </a:tr>
            </a:tbl>
          </a:graphicData>
        </a:graphic>
      </p:graphicFrame>
    </p:spTree>
    <p:extLst>
      <p:ext uri="{BB962C8B-B14F-4D97-AF65-F5344CB8AC3E}">
        <p14:creationId xmlns:p14="http://schemas.microsoft.com/office/powerpoint/2010/main" val="71108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764F18-9B71-4D59-80A4-C9436CB2F479}"/>
              </a:ext>
            </a:extLst>
          </p:cNvPr>
          <p:cNvSpPr>
            <a:spLocks noGrp="1" noRot="1" noMove="1" noResize="1" noEditPoints="1" noAdjustHandles="1" noChangeArrowheads="1" noChangeShapeType="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5A5A5"/>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noRot="1" noMove="1" noResize="1" noEditPoints="1" noAdjustHandles="1" noChangeArrowheads="1" noChangeShapeType="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a:xfrm>
            <a:off x="599440" y="461761"/>
            <a:ext cx="6349482" cy="664732"/>
          </a:xfrm>
        </p:spPr>
        <p:txBody>
          <a:bodyPr/>
          <a:lstStyle/>
          <a:p>
            <a:r>
              <a:rPr lang="en-US"/>
              <a:t>Agenda</a:t>
            </a:r>
          </a:p>
        </p:txBody>
      </p:sp>
      <p:sp>
        <p:nvSpPr>
          <p:cNvPr id="2" name="TextBox 1">
            <a:extLst>
              <a:ext uri="{FF2B5EF4-FFF2-40B4-BE49-F238E27FC236}">
                <a16:creationId xmlns:a16="http://schemas.microsoft.com/office/drawing/2014/main" id="{EA90F510-A267-6685-A84E-F251A852E1E6}"/>
              </a:ext>
            </a:extLst>
          </p:cNvPr>
          <p:cNvSpPr txBox="1"/>
          <p:nvPr/>
        </p:nvSpPr>
        <p:spPr>
          <a:xfrm>
            <a:off x="599440" y="1479264"/>
            <a:ext cx="9448800" cy="4524315"/>
          </a:xfrm>
          <a:prstGeom prst="rect">
            <a:avLst/>
          </a:prstGeom>
          <a:noFill/>
        </p:spPr>
        <p:txBody>
          <a:bodyPr wrap="square" rtlCol="0">
            <a:spAutoFit/>
          </a:bodyPr>
          <a:lstStyle/>
          <a:p>
            <a:pPr marL="461963" indent="-461963">
              <a:buAutoNum type="arabicPeriod"/>
            </a:pPr>
            <a:r>
              <a:rPr lang="en-US" sz="3200" b="1">
                <a:solidFill>
                  <a:schemeClr val="bg1"/>
                </a:solidFill>
              </a:rPr>
              <a:t> </a:t>
            </a:r>
            <a:r>
              <a:rPr lang="en-US" sz="3200">
                <a:solidFill>
                  <a:schemeClr val="bg1"/>
                </a:solidFill>
              </a:rPr>
              <a:t>ADHE Structure and Purpose</a:t>
            </a:r>
          </a:p>
          <a:p>
            <a:pPr marL="461963" indent="-461963">
              <a:buAutoNum type="arabicPeriod"/>
            </a:pPr>
            <a:r>
              <a:rPr lang="en-US" sz="3200" b="1">
                <a:solidFill>
                  <a:schemeClr val="bg1"/>
                </a:solidFill>
              </a:rPr>
              <a:t> </a:t>
            </a:r>
            <a:r>
              <a:rPr lang="en-US" sz="3200">
                <a:solidFill>
                  <a:schemeClr val="bg1"/>
                </a:solidFill>
              </a:rPr>
              <a:t>Degree Information and Approved Lists</a:t>
            </a:r>
          </a:p>
          <a:p>
            <a:pPr marL="461963" indent="-461963">
              <a:buAutoNum type="arabicPeriod"/>
            </a:pPr>
            <a:r>
              <a:rPr lang="en-US" sz="3200" b="1">
                <a:solidFill>
                  <a:schemeClr val="bg1"/>
                </a:solidFill>
              </a:rPr>
              <a:t> </a:t>
            </a:r>
            <a:r>
              <a:rPr lang="en-US" sz="3200">
                <a:solidFill>
                  <a:schemeClr val="bg1"/>
                </a:solidFill>
              </a:rPr>
              <a:t>Academic Program Development &amp; Change</a:t>
            </a:r>
          </a:p>
          <a:p>
            <a:pPr marL="1139825" lvl="1" indent="-574675">
              <a:buFont typeface="+mj-lt"/>
              <a:buAutoNum type="alphaLcPeriod"/>
            </a:pPr>
            <a:r>
              <a:rPr lang="en-US" sz="3200">
                <a:solidFill>
                  <a:schemeClr val="bg1"/>
                </a:solidFill>
              </a:rPr>
              <a:t>Letter of Intent</a:t>
            </a:r>
          </a:p>
          <a:p>
            <a:pPr marL="1139825" lvl="1" indent="-574675">
              <a:buFont typeface="+mj-lt"/>
              <a:buAutoNum type="alphaLcPeriod"/>
            </a:pPr>
            <a:r>
              <a:rPr lang="en-US" sz="3200">
                <a:solidFill>
                  <a:schemeClr val="bg1"/>
                </a:solidFill>
              </a:rPr>
              <a:t>Program Proposals</a:t>
            </a:r>
          </a:p>
          <a:p>
            <a:pPr marL="1139825" lvl="1" indent="-574675">
              <a:buAutoNum type="alphaLcPeriod"/>
            </a:pPr>
            <a:r>
              <a:rPr lang="en-US" sz="3200">
                <a:solidFill>
                  <a:schemeClr val="bg1"/>
                </a:solidFill>
              </a:rPr>
              <a:t>Letter of Notification</a:t>
            </a:r>
          </a:p>
          <a:p>
            <a:pPr marL="1139825" lvl="1" indent="-574675">
              <a:buFontTx/>
              <a:buAutoNum type="alphaLcPeriod"/>
            </a:pPr>
            <a:r>
              <a:rPr lang="en-US" sz="3200">
                <a:solidFill>
                  <a:schemeClr val="bg1"/>
                </a:solidFill>
              </a:rPr>
              <a:t>Certificate and Degree Definitions</a:t>
            </a:r>
          </a:p>
          <a:p>
            <a:pPr marL="461963" indent="-461963">
              <a:buAutoNum type="arabicPeriod"/>
            </a:pPr>
            <a:r>
              <a:rPr lang="en-US" sz="3200" b="1">
                <a:solidFill>
                  <a:schemeClr val="bg1"/>
                </a:solidFill>
              </a:rPr>
              <a:t> </a:t>
            </a:r>
            <a:r>
              <a:rPr lang="en-US" sz="3200">
                <a:solidFill>
                  <a:schemeClr val="bg1"/>
                </a:solidFill>
              </a:rPr>
              <a:t>Best Practices</a:t>
            </a:r>
          </a:p>
          <a:p>
            <a:pPr marL="461963" indent="-461963">
              <a:buAutoNum type="arabicPeriod"/>
            </a:pPr>
            <a:r>
              <a:rPr lang="en-US" sz="3200" b="1">
                <a:solidFill>
                  <a:schemeClr val="bg1"/>
                </a:solidFill>
              </a:rPr>
              <a:t> </a:t>
            </a:r>
            <a:r>
              <a:rPr lang="en-US" sz="3200">
                <a:solidFill>
                  <a:schemeClr val="bg1"/>
                </a:solidFill>
              </a:rPr>
              <a:t>Scenarios</a:t>
            </a:r>
          </a:p>
        </p:txBody>
      </p:sp>
    </p:spTree>
    <p:extLst>
      <p:ext uri="{BB962C8B-B14F-4D97-AF65-F5344CB8AC3E}">
        <p14:creationId xmlns:p14="http://schemas.microsoft.com/office/powerpoint/2010/main" val="297370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6B959-E580-7FC4-F852-846E147D2C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46AE23-6BA3-E53C-B171-DD1631247363}"/>
              </a:ext>
            </a:extLst>
          </p:cNvPr>
          <p:cNvSpPr>
            <a:spLocks noGrp="1"/>
          </p:cNvSpPr>
          <p:nvPr>
            <p:ph type="title"/>
          </p:nvPr>
        </p:nvSpPr>
        <p:spPr>
          <a:xfrm>
            <a:off x="3505201" y="230302"/>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AED6EF7A-6910-562F-5CDE-0F197CC25DC4}"/>
              </a:ext>
            </a:extLst>
          </p:cNvPr>
          <p:cNvSpPr>
            <a:spLocks noGrp="1"/>
          </p:cNvSpPr>
          <p:nvPr>
            <p:ph type="body" sz="quarter" idx="10"/>
          </p:nvPr>
        </p:nvSpPr>
        <p:spPr>
          <a:xfrm>
            <a:off x="4873083" y="2174111"/>
            <a:ext cx="7114477" cy="4061021"/>
          </a:xfrm>
        </p:spPr>
        <p:txBody>
          <a:bodyPr/>
          <a:lstStyle/>
          <a:p>
            <a:pPr marL="0" indent="0">
              <a:buNone/>
            </a:pPr>
            <a:r>
              <a:rPr lang="en-US"/>
              <a:t>A Program Proposal outlines the detailed information about the new program or unit’s purpose, goals, curriculum, resources, and funding.</a:t>
            </a:r>
          </a:p>
          <a:p>
            <a:pPr marL="234950"/>
            <a:r>
              <a:rPr lang="en-US"/>
              <a:t>Second step in the process to create a new program or organizational unit </a:t>
            </a:r>
          </a:p>
          <a:p>
            <a:pPr marL="234950"/>
            <a:r>
              <a:rPr lang="en-US">
                <a:hlinkClick r:id="rId2"/>
              </a:rPr>
              <a:t>Form</a:t>
            </a:r>
            <a:r>
              <a:rPr lang="en-US"/>
              <a:t> submitted to ADHE for review and summary</a:t>
            </a:r>
          </a:p>
          <a:p>
            <a:pPr marL="234950"/>
            <a:r>
              <a:rPr lang="en-US"/>
              <a:t>Requires the institution’s Board of Trustees approval prior to consideration by the AHECB</a:t>
            </a:r>
          </a:p>
          <a:p>
            <a:pPr marL="234950"/>
            <a:r>
              <a:rPr lang="en-US"/>
              <a:t>Presented to the AHECB within one year following the Letter of Intent, but not concurrently</a:t>
            </a:r>
          </a:p>
          <a:p>
            <a:endParaRPr lang="en-US"/>
          </a:p>
          <a:p>
            <a:endParaRPr lang="en-US" b="1">
              <a:solidFill>
                <a:srgbClr val="156F49"/>
              </a:solidFill>
            </a:endParaRPr>
          </a:p>
        </p:txBody>
      </p:sp>
      <p:sp>
        <p:nvSpPr>
          <p:cNvPr id="2" name="Arrow: Chevron 1">
            <a:extLst>
              <a:ext uri="{FF2B5EF4-FFF2-40B4-BE49-F238E27FC236}">
                <a16:creationId xmlns:a16="http://schemas.microsoft.com/office/drawing/2014/main" id="{D08971D4-9E57-F65D-9AC8-0859957D7B21}"/>
              </a:ext>
            </a:extLst>
          </p:cNvPr>
          <p:cNvSpPr/>
          <p:nvPr/>
        </p:nvSpPr>
        <p:spPr>
          <a:xfrm>
            <a:off x="200203" y="2921816"/>
            <a:ext cx="4477216" cy="2565613"/>
          </a:xfrm>
          <a:prstGeom prst="chevron">
            <a:avLst/>
          </a:prstGeom>
          <a:solidFill>
            <a:schemeClr val="accent1">
              <a:lumMod val="90000"/>
              <a:lumOff val="10000"/>
            </a:schemeClr>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3600" b="1">
                <a:solidFill>
                  <a:schemeClr val="bg1"/>
                </a:solidFill>
              </a:rPr>
              <a:t>  Program </a:t>
            </a:r>
          </a:p>
          <a:p>
            <a:pPr algn="ctr"/>
            <a:r>
              <a:rPr lang="en-US" sz="3600" b="1">
                <a:solidFill>
                  <a:schemeClr val="bg1"/>
                </a:solidFill>
              </a:rPr>
              <a:t>  Proposal</a:t>
            </a:r>
          </a:p>
        </p:txBody>
      </p:sp>
    </p:spTree>
    <p:extLst>
      <p:ext uri="{BB962C8B-B14F-4D97-AF65-F5344CB8AC3E}">
        <p14:creationId xmlns:p14="http://schemas.microsoft.com/office/powerpoint/2010/main" val="383078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694E-1CF5-6B54-0BB6-C74F7309E45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758A5AA-3BBA-311F-749A-186C38317664}"/>
              </a:ext>
            </a:extLst>
          </p:cNvPr>
          <p:cNvSpPr>
            <a:spLocks noGrp="1"/>
          </p:cNvSpPr>
          <p:nvPr>
            <p:ph type="title"/>
          </p:nvPr>
        </p:nvSpPr>
        <p:spPr>
          <a:xfrm>
            <a:off x="3505201" y="230302"/>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05FA0325-8B47-DA04-C0B9-01945F94B17F}"/>
              </a:ext>
            </a:extLst>
          </p:cNvPr>
          <p:cNvSpPr>
            <a:spLocks noGrp="1"/>
          </p:cNvSpPr>
          <p:nvPr>
            <p:ph type="body" sz="quarter" idx="10"/>
          </p:nvPr>
        </p:nvSpPr>
        <p:spPr>
          <a:xfrm>
            <a:off x="4873083" y="2174111"/>
            <a:ext cx="7114477" cy="4061021"/>
          </a:xfrm>
        </p:spPr>
        <p:txBody>
          <a:bodyPr/>
          <a:lstStyle/>
          <a:p>
            <a:pPr marL="0" indent="0" algn="ctr">
              <a:buNone/>
            </a:pPr>
            <a:r>
              <a:rPr lang="en-US" b="1">
                <a:solidFill>
                  <a:srgbClr val="002060"/>
                </a:solidFill>
              </a:rPr>
              <a:t>Deadlines for Program Proposals</a:t>
            </a:r>
          </a:p>
          <a:p>
            <a:pPr marL="0" indent="0">
              <a:buNone/>
            </a:pPr>
            <a:r>
              <a:rPr lang="en-US" sz="2000"/>
              <a:t>Proposals are due on the first business day of the month, two months prior to the scheduled AHECB meeting. Program proposal summaries are available on the ADHE website.</a:t>
            </a:r>
          </a:p>
          <a:p>
            <a:pPr marL="0" indent="0">
              <a:buNone/>
            </a:pPr>
            <a:endParaRPr lang="en-US"/>
          </a:p>
          <a:p>
            <a:pPr marL="0" indent="0">
              <a:buNone/>
            </a:pPr>
            <a:endParaRPr lang="en-US" b="1">
              <a:solidFill>
                <a:srgbClr val="156F49"/>
              </a:solidFill>
            </a:endParaRPr>
          </a:p>
        </p:txBody>
      </p:sp>
      <p:sp>
        <p:nvSpPr>
          <p:cNvPr id="2" name="Arrow: Chevron 1">
            <a:extLst>
              <a:ext uri="{FF2B5EF4-FFF2-40B4-BE49-F238E27FC236}">
                <a16:creationId xmlns:a16="http://schemas.microsoft.com/office/drawing/2014/main" id="{337C4F64-73EA-862A-8942-D5801B97499F}"/>
              </a:ext>
            </a:extLst>
          </p:cNvPr>
          <p:cNvSpPr/>
          <p:nvPr/>
        </p:nvSpPr>
        <p:spPr>
          <a:xfrm>
            <a:off x="200203" y="2921816"/>
            <a:ext cx="4477216" cy="2565613"/>
          </a:xfrm>
          <a:prstGeom prst="chevron">
            <a:avLst/>
          </a:prstGeom>
          <a:solidFill>
            <a:schemeClr val="accent1">
              <a:lumMod val="90000"/>
              <a:lumOff val="10000"/>
            </a:schemeClr>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3600" b="1">
                <a:solidFill>
                  <a:schemeClr val="bg1"/>
                </a:solidFill>
              </a:rPr>
              <a:t>  Program </a:t>
            </a:r>
          </a:p>
          <a:p>
            <a:pPr algn="ctr"/>
            <a:r>
              <a:rPr lang="en-US" sz="3600" b="1">
                <a:solidFill>
                  <a:schemeClr val="bg1"/>
                </a:solidFill>
              </a:rPr>
              <a:t>  Proposal</a:t>
            </a:r>
          </a:p>
        </p:txBody>
      </p:sp>
      <p:graphicFrame>
        <p:nvGraphicFramePr>
          <p:cNvPr id="4" name="Table 3">
            <a:extLst>
              <a:ext uri="{FF2B5EF4-FFF2-40B4-BE49-F238E27FC236}">
                <a16:creationId xmlns:a16="http://schemas.microsoft.com/office/drawing/2014/main" id="{5C68BCE1-B3B1-4910-2B06-DCA5A35C5884}"/>
              </a:ext>
            </a:extLst>
          </p:cNvPr>
          <p:cNvGraphicFramePr>
            <a:graphicFrameLocks noGrp="1"/>
          </p:cNvGraphicFramePr>
          <p:nvPr>
            <p:extLst>
              <p:ext uri="{D42A27DB-BD31-4B8C-83A1-F6EECF244321}">
                <p14:modId xmlns:p14="http://schemas.microsoft.com/office/powerpoint/2010/main" val="602820521"/>
              </p:ext>
            </p:extLst>
          </p:nvPr>
        </p:nvGraphicFramePr>
        <p:xfrm>
          <a:off x="6327201" y="4109173"/>
          <a:ext cx="4206240" cy="1828800"/>
        </p:xfrm>
        <a:graphic>
          <a:graphicData uri="http://schemas.openxmlformats.org/drawingml/2006/table">
            <a:tbl>
              <a:tblPr firstRow="1" firstCol="1" bandRow="1"/>
              <a:tblGrid>
                <a:gridCol w="2441274">
                  <a:extLst>
                    <a:ext uri="{9D8B030D-6E8A-4147-A177-3AD203B41FA5}">
                      <a16:colId xmlns:a16="http://schemas.microsoft.com/office/drawing/2014/main" val="2052844916"/>
                    </a:ext>
                  </a:extLst>
                </a:gridCol>
                <a:gridCol w="1764966">
                  <a:extLst>
                    <a:ext uri="{9D8B030D-6E8A-4147-A177-3AD203B41FA5}">
                      <a16:colId xmlns:a16="http://schemas.microsoft.com/office/drawing/2014/main" val="3152348851"/>
                    </a:ext>
                  </a:extLst>
                </a:gridCol>
              </a:tblGrid>
              <a:tr h="0">
                <a:tc gridSpan="2">
                  <a:txBody>
                    <a:bodyPr/>
                    <a:lstStyle/>
                    <a:p>
                      <a:pPr marL="0" marR="0" algn="ctr">
                        <a:buNone/>
                      </a:pPr>
                      <a:r>
                        <a:rPr lang="en-US" sz="2000" b="1" kern="100">
                          <a:solidFill>
                            <a:schemeClr val="bg1"/>
                          </a:solidFill>
                          <a:effectLst/>
                          <a:latin typeface="Arial" panose="020B0604020202020204" pitchFamily="34" charset="0"/>
                          <a:ea typeface="Aptos" panose="020B0004020202020204" pitchFamily="34" charset="0"/>
                          <a:cs typeface="Arial" panose="020B0604020202020204" pitchFamily="34" charset="0"/>
                        </a:rPr>
                        <a:t>Program Proposal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gn="ctr">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67817"/>
                  </a:ext>
                </a:extLst>
              </a:tr>
              <a:tr h="0">
                <a:tc>
                  <a:txBody>
                    <a:bodyPr/>
                    <a:lstStyle/>
                    <a:p>
                      <a:pPr marL="0" marR="0" algn="ctr">
                        <a:buNone/>
                      </a:pPr>
                      <a:r>
                        <a:rPr lang="en-US" sz="2000" b="1" kern="100">
                          <a:effectLst/>
                          <a:latin typeface="Arial" panose="020B0604020202020204" pitchFamily="34" charset="0"/>
                          <a:ea typeface="Yu Mincho" panose="02020400000000000000" pitchFamily="18" charset="-128"/>
                          <a:cs typeface="Arial" panose="020B0604020202020204" pitchFamily="34" charset="0"/>
                        </a:rPr>
                        <a:t>AHECB Meeting</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b="1" kern="100">
                          <a:effectLst/>
                          <a:latin typeface="Arial" panose="020B0604020202020204" pitchFamily="34" charset="0"/>
                          <a:ea typeface="Yu Mincho" panose="02020400000000000000" pitchFamily="18" charset="-128"/>
                          <a:cs typeface="Arial" panose="020B0604020202020204" pitchFamily="34" charset="0"/>
                        </a:rPr>
                        <a:t>Deadline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492968"/>
                  </a:ext>
                </a:extLst>
              </a:tr>
              <a:tr h="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January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November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549681"/>
                  </a:ext>
                </a:extLst>
              </a:tr>
              <a:tr h="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April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February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156177"/>
                  </a:ext>
                </a:extLst>
              </a:tr>
              <a:tr h="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July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May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440200"/>
                  </a:ext>
                </a:extLst>
              </a:tr>
              <a:tr h="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October</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August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8827781"/>
                  </a:ext>
                </a:extLst>
              </a:tr>
            </a:tbl>
          </a:graphicData>
        </a:graphic>
      </p:graphicFrame>
    </p:spTree>
    <p:extLst>
      <p:ext uri="{BB962C8B-B14F-4D97-AF65-F5344CB8AC3E}">
        <p14:creationId xmlns:p14="http://schemas.microsoft.com/office/powerpoint/2010/main" val="375113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17B71-4D9F-1F14-48AB-D0BBAED742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E9FCB7-B82B-39D3-B2FA-84905DD16112}"/>
              </a:ext>
            </a:extLst>
          </p:cNvPr>
          <p:cNvSpPr>
            <a:spLocks noGrp="1"/>
          </p:cNvSpPr>
          <p:nvPr>
            <p:ph type="title"/>
          </p:nvPr>
        </p:nvSpPr>
        <p:spPr>
          <a:xfrm>
            <a:off x="3494050" y="264785"/>
            <a:ext cx="8697950"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5FF86BBB-E671-4FD9-B305-2B7C8839F249}"/>
              </a:ext>
            </a:extLst>
          </p:cNvPr>
          <p:cNvSpPr>
            <a:spLocks noGrp="1"/>
          </p:cNvSpPr>
          <p:nvPr>
            <p:ph type="body" sz="quarter" idx="10"/>
          </p:nvPr>
        </p:nvSpPr>
        <p:spPr>
          <a:xfrm>
            <a:off x="4300650" y="1801321"/>
            <a:ext cx="7333789" cy="4566025"/>
          </a:xfrm>
        </p:spPr>
        <p:txBody>
          <a:bodyPr/>
          <a:lstStyle/>
          <a:p>
            <a:pPr marL="0" indent="0">
              <a:buNone/>
            </a:pPr>
            <a:r>
              <a:rPr lang="en-US"/>
              <a:t>After a Program Proposal is reviewed and summarized, it is placed on the AHECB agenda as a voting item.</a:t>
            </a:r>
          </a:p>
          <a:p>
            <a:pPr marL="234950"/>
            <a:r>
              <a:rPr lang="en-US"/>
              <a:t>Final step in the process to create a new program or organizational unit </a:t>
            </a:r>
            <a:endParaRPr lang="en-US" i="1"/>
          </a:p>
          <a:p>
            <a:pPr marL="234950"/>
            <a:r>
              <a:rPr lang="en-US"/>
              <a:t>Proposal summary is presented to the Board by the ADHE Assistant Commissioner for Academic Affairs</a:t>
            </a:r>
          </a:p>
          <a:p>
            <a:pPr marL="234950"/>
            <a:r>
              <a:rPr lang="en-US"/>
              <a:t>Institutional representatives must attend the AHECB meeting to respond to questions about their proposed new program or unit.</a:t>
            </a:r>
          </a:p>
          <a:p>
            <a:pPr marL="234950"/>
            <a:r>
              <a:rPr lang="en-US"/>
              <a:t>Institutions must initiate programs or units by the dates listed in the Board agenda item.  AHECB approval terminates if not initiated within two years</a:t>
            </a:r>
          </a:p>
          <a:p>
            <a:endParaRPr lang="en-US"/>
          </a:p>
          <a:p>
            <a:endParaRPr lang="en-US" b="1">
              <a:solidFill>
                <a:srgbClr val="156F49"/>
              </a:solidFill>
            </a:endParaRPr>
          </a:p>
        </p:txBody>
      </p:sp>
      <p:sp>
        <p:nvSpPr>
          <p:cNvPr id="2" name="Arrow: Chevron 8">
            <a:extLst>
              <a:ext uri="{FF2B5EF4-FFF2-40B4-BE49-F238E27FC236}">
                <a16:creationId xmlns:a16="http://schemas.microsoft.com/office/drawing/2014/main" id="{B67BD57C-5A72-3F46-E4E8-13FDA1A388CA}"/>
              </a:ext>
            </a:extLst>
          </p:cNvPr>
          <p:cNvSpPr/>
          <p:nvPr/>
        </p:nvSpPr>
        <p:spPr>
          <a:xfrm>
            <a:off x="557561" y="2835704"/>
            <a:ext cx="3144644" cy="2497260"/>
          </a:xfrm>
          <a:custGeom>
            <a:avLst/>
            <a:gdLst>
              <a:gd name="csX0" fmla="*/ 0 w 2430966"/>
              <a:gd name="csY0" fmla="*/ 0 h 1126273"/>
              <a:gd name="csX1" fmla="*/ 1867830 w 2430966"/>
              <a:gd name="csY1" fmla="*/ 0 h 1126273"/>
              <a:gd name="csX2" fmla="*/ 2430966 w 2430966"/>
              <a:gd name="csY2" fmla="*/ 563137 h 1126273"/>
              <a:gd name="csX3" fmla="*/ 1867830 w 2430966"/>
              <a:gd name="csY3" fmla="*/ 1126273 h 1126273"/>
              <a:gd name="csX4" fmla="*/ 0 w 2430966"/>
              <a:gd name="csY4" fmla="*/ 1126273 h 1126273"/>
              <a:gd name="csX5" fmla="*/ 563137 w 2430966"/>
              <a:gd name="csY5" fmla="*/ 563137 h 1126273"/>
              <a:gd name="csX6" fmla="*/ 0 w 2430966"/>
              <a:gd name="csY6" fmla="*/ 0 h 1126273"/>
              <a:gd name="csX0" fmla="*/ 0 w 1873405"/>
              <a:gd name="csY0" fmla="*/ 0 h 1126273"/>
              <a:gd name="csX1" fmla="*/ 1867830 w 1873405"/>
              <a:gd name="csY1" fmla="*/ 0 h 1126273"/>
              <a:gd name="csX2" fmla="*/ 1873405 w 1873405"/>
              <a:gd name="csY2" fmla="*/ 551986 h 1126273"/>
              <a:gd name="csX3" fmla="*/ 1867830 w 1873405"/>
              <a:gd name="csY3" fmla="*/ 1126273 h 1126273"/>
              <a:gd name="csX4" fmla="*/ 0 w 1873405"/>
              <a:gd name="csY4" fmla="*/ 1126273 h 1126273"/>
              <a:gd name="csX5" fmla="*/ 563137 w 1873405"/>
              <a:gd name="csY5" fmla="*/ 563137 h 1126273"/>
              <a:gd name="csX6" fmla="*/ 0 w 1873405"/>
              <a:gd name="csY6" fmla="*/ 0 h 112627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73405" h="1126273">
                <a:moveTo>
                  <a:pt x="0" y="0"/>
                </a:moveTo>
                <a:lnTo>
                  <a:pt x="1867830" y="0"/>
                </a:lnTo>
                <a:cubicBezTo>
                  <a:pt x="1869688" y="183995"/>
                  <a:pt x="1871547" y="367991"/>
                  <a:pt x="1873405" y="551986"/>
                </a:cubicBezTo>
                <a:cubicBezTo>
                  <a:pt x="1871547" y="743415"/>
                  <a:pt x="1869688" y="934844"/>
                  <a:pt x="1867830" y="1126273"/>
                </a:cubicBezTo>
                <a:lnTo>
                  <a:pt x="0" y="1126273"/>
                </a:lnTo>
                <a:lnTo>
                  <a:pt x="563137" y="563137"/>
                </a:lnTo>
                <a:lnTo>
                  <a:pt x="0" y="0"/>
                </a:lnTo>
                <a:close/>
              </a:path>
            </a:pathLst>
          </a:custGeom>
          <a:solidFill>
            <a:schemeClr val="accent5"/>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rPr>
              <a:t>      AHECB</a:t>
            </a:r>
          </a:p>
          <a:p>
            <a:pPr algn="ctr"/>
            <a:r>
              <a:rPr lang="en-US" sz="4400" b="1">
                <a:solidFill>
                  <a:schemeClr val="bg1"/>
                </a:solidFill>
              </a:rPr>
              <a:t>      Vote</a:t>
            </a:r>
          </a:p>
        </p:txBody>
      </p:sp>
    </p:spTree>
    <p:extLst>
      <p:ext uri="{BB962C8B-B14F-4D97-AF65-F5344CB8AC3E}">
        <p14:creationId xmlns:p14="http://schemas.microsoft.com/office/powerpoint/2010/main" val="121790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95C87-C208-D574-2638-C6E8030E99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F28B76-B3C0-164E-0574-6E01AADD9E94}"/>
              </a:ext>
            </a:extLst>
          </p:cNvPr>
          <p:cNvSpPr>
            <a:spLocks noGrp="1"/>
          </p:cNvSpPr>
          <p:nvPr>
            <p:ph type="title"/>
          </p:nvPr>
        </p:nvSpPr>
        <p:spPr>
          <a:xfrm>
            <a:off x="3494050" y="275937"/>
            <a:ext cx="8697950" cy="1140269"/>
          </a:xfrm>
        </p:spPr>
        <p:txBody>
          <a:bodyPr anchor="ctr">
            <a:normAutofit/>
          </a:bodyPr>
          <a:lstStyle/>
          <a:p>
            <a:pPr algn="ctr"/>
            <a:r>
              <a:rPr lang="en-US" sz="3750"/>
              <a:t>Academic Program Development &amp; Change</a:t>
            </a:r>
          </a:p>
        </p:txBody>
      </p:sp>
      <p:sp>
        <p:nvSpPr>
          <p:cNvPr id="15" name="Text Placeholder 8">
            <a:extLst>
              <a:ext uri="{FF2B5EF4-FFF2-40B4-BE49-F238E27FC236}">
                <a16:creationId xmlns:a16="http://schemas.microsoft.com/office/drawing/2014/main" id="{1EAE9CB5-3311-DEA4-D28E-5BAF19C466BA}"/>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7925F3F1-30E0-19FD-9EA3-CDBFA31F7079}"/>
              </a:ext>
            </a:extLst>
          </p:cNvPr>
          <p:cNvSpPr>
            <a:spLocks noGrp="1"/>
          </p:cNvSpPr>
          <p:nvPr>
            <p:ph type="body" sz="quarter" idx="10"/>
          </p:nvPr>
        </p:nvSpPr>
        <p:spPr>
          <a:xfrm>
            <a:off x="3736286" y="2259940"/>
            <a:ext cx="7939670" cy="3751988"/>
          </a:xfrm>
        </p:spPr>
        <p:txBody>
          <a:bodyPr/>
          <a:lstStyle/>
          <a:p>
            <a:pPr marL="0" indent="0" algn="ctr">
              <a:buNone/>
            </a:pPr>
            <a:r>
              <a:rPr lang="en-US" sz="2800" b="1" u="sng"/>
              <a:t>ADHE Commissioner Approval Required</a:t>
            </a:r>
          </a:p>
          <a:p>
            <a:pPr marL="0" indent="0">
              <a:buNone/>
            </a:pPr>
            <a:r>
              <a:rPr lang="en-US"/>
              <a:t>Programmatic, organizational, and location changes requiring Commissioner approval fall into 3 categories detailed by 17 distinct conditions, as outlined in the policy.</a:t>
            </a:r>
          </a:p>
          <a:p>
            <a:pPr marL="803275" indent="-457200">
              <a:buAutoNum type="arabicPeriod"/>
            </a:pPr>
            <a:r>
              <a:rPr lang="en-US"/>
              <a:t>Modification of existing programs or units</a:t>
            </a:r>
          </a:p>
          <a:p>
            <a:pPr marL="803275" indent="-457200">
              <a:buAutoNum type="arabicPeriod"/>
            </a:pPr>
            <a:r>
              <a:rPr lang="en-US"/>
              <a:t>Creation of new certificates or degrees made of mostly existing coursework and within policy thresholds. </a:t>
            </a:r>
          </a:p>
          <a:p>
            <a:pPr marL="803275" indent="-457200">
              <a:buAutoNum type="arabicPeriod"/>
            </a:pPr>
            <a:r>
              <a:rPr lang="en-US"/>
              <a:t>Creation of new organizational units or off-campus locations, including concurrent education</a:t>
            </a:r>
          </a:p>
        </p:txBody>
      </p:sp>
      <p:pic>
        <p:nvPicPr>
          <p:cNvPr id="4" name="Picture 3">
            <a:extLst>
              <a:ext uri="{FF2B5EF4-FFF2-40B4-BE49-F238E27FC236}">
                <a16:creationId xmlns:a16="http://schemas.microsoft.com/office/drawing/2014/main" id="{2936641C-9D32-5DD5-3A7E-1BBBEFA8E2AA}"/>
              </a:ext>
            </a:extLst>
          </p:cNvPr>
          <p:cNvPicPr>
            <a:picLocks noChangeAspect="1"/>
          </p:cNvPicPr>
          <p:nvPr/>
        </p:nvPicPr>
        <p:blipFill>
          <a:blip r:embed="rId2">
            <a:extLst>
              <a:ext uri="{28A0092B-C50C-407E-A947-70E740481C1C}">
                <a14:useLocalDpi xmlns:a14="http://schemas.microsoft.com/office/drawing/2010/main" val="0"/>
              </a:ext>
            </a:extLst>
          </a:blip>
          <a:srcRect l="996" t="48901" r="50000" b="1187"/>
          <a:stretch>
            <a:fillRect/>
          </a:stretch>
        </p:blipFill>
        <p:spPr>
          <a:xfrm>
            <a:off x="392796" y="2718963"/>
            <a:ext cx="3027650" cy="2833943"/>
          </a:xfrm>
          <a:prstGeom prst="rect">
            <a:avLst/>
          </a:prstGeom>
        </p:spPr>
      </p:pic>
    </p:spTree>
    <p:extLst>
      <p:ext uri="{BB962C8B-B14F-4D97-AF65-F5344CB8AC3E}">
        <p14:creationId xmlns:p14="http://schemas.microsoft.com/office/powerpoint/2010/main" val="293710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0839C-2666-8518-DB74-150E74E6EA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A00FC8-D90F-0BF1-2450-BB181A8E8D7F}"/>
              </a:ext>
            </a:extLst>
          </p:cNvPr>
          <p:cNvSpPr>
            <a:spLocks noGrp="1"/>
          </p:cNvSpPr>
          <p:nvPr>
            <p:ph type="title"/>
          </p:nvPr>
        </p:nvSpPr>
        <p:spPr>
          <a:xfrm>
            <a:off x="3494051" y="251033"/>
            <a:ext cx="869794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84B04FF5-2D49-EAA1-B2A3-AA9753974F33}"/>
              </a:ext>
            </a:extLst>
          </p:cNvPr>
          <p:cNvSpPr>
            <a:spLocks noGrp="1"/>
          </p:cNvSpPr>
          <p:nvPr>
            <p:ph type="body" sz="quarter" idx="10"/>
          </p:nvPr>
        </p:nvSpPr>
        <p:spPr>
          <a:xfrm>
            <a:off x="304074" y="3333388"/>
            <a:ext cx="11583852" cy="3370898"/>
          </a:xfrm>
        </p:spPr>
        <p:txBody>
          <a:bodyPr/>
          <a:lstStyle/>
          <a:p>
            <a:pPr marL="0" indent="0">
              <a:buNone/>
            </a:pPr>
            <a:r>
              <a:rPr lang="en-US" sz="2300"/>
              <a:t>A Letter of Notification (LON) notifies the Coordinating Board of proposed revisions to previously approved programs or units, or the creation of new programs or units based on existing approvals.</a:t>
            </a:r>
          </a:p>
          <a:p>
            <a:r>
              <a:rPr lang="en-US" sz="2300">
                <a:hlinkClick r:id="rId2"/>
              </a:rPr>
              <a:t>Form</a:t>
            </a:r>
            <a:r>
              <a:rPr lang="en-US" sz="2300"/>
              <a:t> is submitted to ADHE with required documentation attached</a:t>
            </a:r>
          </a:p>
          <a:p>
            <a:pPr marL="234950"/>
            <a:r>
              <a:rPr lang="en-US" sz="2300"/>
              <a:t>ADHE reviews and evaluates the request, then compiles into an agenda item listing</a:t>
            </a:r>
          </a:p>
          <a:p>
            <a:pPr marL="234950"/>
            <a:r>
              <a:rPr lang="en-US" sz="2300"/>
              <a:t>Prior to finalization, agenda item listings are sent to the institution’s CAO for review and approval</a:t>
            </a:r>
          </a:p>
          <a:p>
            <a:pPr marL="234950"/>
            <a:r>
              <a:rPr lang="en-US" sz="2300"/>
              <a:t>All LON agenda item listings are consolidated and placed on the AHECB agenda as single consent item, requiring no vote</a:t>
            </a:r>
          </a:p>
        </p:txBody>
      </p:sp>
      <p:sp>
        <p:nvSpPr>
          <p:cNvPr id="4" name="Arrow: Pentagon 3">
            <a:extLst>
              <a:ext uri="{FF2B5EF4-FFF2-40B4-BE49-F238E27FC236}">
                <a16:creationId xmlns:a16="http://schemas.microsoft.com/office/drawing/2014/main" id="{28154162-11DF-26CD-2070-03EDDF8A1C9F}"/>
              </a:ext>
            </a:extLst>
          </p:cNvPr>
          <p:cNvSpPr/>
          <p:nvPr/>
        </p:nvSpPr>
        <p:spPr>
          <a:xfrm>
            <a:off x="5018863" y="2043126"/>
            <a:ext cx="1965519" cy="1126273"/>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Letter of</a:t>
            </a:r>
          </a:p>
          <a:p>
            <a:pPr algn="ctr"/>
            <a:r>
              <a:rPr lang="en-US" sz="2400" b="1"/>
              <a:t>Notification</a:t>
            </a:r>
          </a:p>
        </p:txBody>
      </p:sp>
      <p:sp>
        <p:nvSpPr>
          <p:cNvPr id="7" name="Arrow: Chevron 6">
            <a:extLst>
              <a:ext uri="{FF2B5EF4-FFF2-40B4-BE49-F238E27FC236}">
                <a16:creationId xmlns:a16="http://schemas.microsoft.com/office/drawing/2014/main" id="{30F8D44D-D3DD-A47A-AACE-5C5C15FBCA29}"/>
              </a:ext>
            </a:extLst>
          </p:cNvPr>
          <p:cNvSpPr/>
          <p:nvPr/>
        </p:nvSpPr>
        <p:spPr>
          <a:xfrm>
            <a:off x="6627541" y="2043126"/>
            <a:ext cx="2430966" cy="1126273"/>
          </a:xfrm>
          <a:prstGeom prst="chevron">
            <a:avLst/>
          </a:prstGeom>
          <a:solidFill>
            <a:srgbClr val="002E8A"/>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ADHE Review</a:t>
            </a:r>
          </a:p>
        </p:txBody>
      </p:sp>
      <p:sp>
        <p:nvSpPr>
          <p:cNvPr id="8" name="Arrow: Chevron 8">
            <a:extLst>
              <a:ext uri="{FF2B5EF4-FFF2-40B4-BE49-F238E27FC236}">
                <a16:creationId xmlns:a16="http://schemas.microsoft.com/office/drawing/2014/main" id="{7FEA43F8-4B9D-1C73-E1FF-67B55CCA3094}"/>
              </a:ext>
            </a:extLst>
          </p:cNvPr>
          <p:cNvSpPr/>
          <p:nvPr/>
        </p:nvSpPr>
        <p:spPr>
          <a:xfrm>
            <a:off x="8681223" y="2043126"/>
            <a:ext cx="1873405" cy="1126273"/>
          </a:xfrm>
          <a:custGeom>
            <a:avLst/>
            <a:gdLst>
              <a:gd name="csX0" fmla="*/ 0 w 2430966"/>
              <a:gd name="csY0" fmla="*/ 0 h 1126273"/>
              <a:gd name="csX1" fmla="*/ 1867830 w 2430966"/>
              <a:gd name="csY1" fmla="*/ 0 h 1126273"/>
              <a:gd name="csX2" fmla="*/ 2430966 w 2430966"/>
              <a:gd name="csY2" fmla="*/ 563137 h 1126273"/>
              <a:gd name="csX3" fmla="*/ 1867830 w 2430966"/>
              <a:gd name="csY3" fmla="*/ 1126273 h 1126273"/>
              <a:gd name="csX4" fmla="*/ 0 w 2430966"/>
              <a:gd name="csY4" fmla="*/ 1126273 h 1126273"/>
              <a:gd name="csX5" fmla="*/ 563137 w 2430966"/>
              <a:gd name="csY5" fmla="*/ 563137 h 1126273"/>
              <a:gd name="csX6" fmla="*/ 0 w 2430966"/>
              <a:gd name="csY6" fmla="*/ 0 h 1126273"/>
              <a:gd name="csX0" fmla="*/ 0 w 1873405"/>
              <a:gd name="csY0" fmla="*/ 0 h 1126273"/>
              <a:gd name="csX1" fmla="*/ 1867830 w 1873405"/>
              <a:gd name="csY1" fmla="*/ 0 h 1126273"/>
              <a:gd name="csX2" fmla="*/ 1873405 w 1873405"/>
              <a:gd name="csY2" fmla="*/ 551986 h 1126273"/>
              <a:gd name="csX3" fmla="*/ 1867830 w 1873405"/>
              <a:gd name="csY3" fmla="*/ 1126273 h 1126273"/>
              <a:gd name="csX4" fmla="*/ 0 w 1873405"/>
              <a:gd name="csY4" fmla="*/ 1126273 h 1126273"/>
              <a:gd name="csX5" fmla="*/ 563137 w 1873405"/>
              <a:gd name="csY5" fmla="*/ 563137 h 1126273"/>
              <a:gd name="csX6" fmla="*/ 0 w 1873405"/>
              <a:gd name="csY6" fmla="*/ 0 h 112627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73405" h="1126273">
                <a:moveTo>
                  <a:pt x="0" y="0"/>
                </a:moveTo>
                <a:lnTo>
                  <a:pt x="1867830" y="0"/>
                </a:lnTo>
                <a:cubicBezTo>
                  <a:pt x="1869688" y="183995"/>
                  <a:pt x="1871547" y="367991"/>
                  <a:pt x="1873405" y="551986"/>
                </a:cubicBezTo>
                <a:cubicBezTo>
                  <a:pt x="1871547" y="743415"/>
                  <a:pt x="1869688" y="934844"/>
                  <a:pt x="1867830" y="1126273"/>
                </a:cubicBezTo>
                <a:lnTo>
                  <a:pt x="0" y="1126273"/>
                </a:lnTo>
                <a:lnTo>
                  <a:pt x="563137" y="563137"/>
                </a:lnTo>
                <a:lnTo>
                  <a:pt x="0" y="0"/>
                </a:lnTo>
                <a:close/>
              </a:path>
            </a:pathLst>
          </a:custGeom>
          <a:solidFill>
            <a:srgbClr val="41008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      AHECB</a:t>
            </a:r>
          </a:p>
          <a:p>
            <a:pPr algn="ctr"/>
            <a:r>
              <a:rPr lang="en-US" sz="2400" b="1">
                <a:solidFill>
                  <a:schemeClr val="bg1"/>
                </a:solidFill>
              </a:rPr>
              <a:t>      Agenda</a:t>
            </a:r>
          </a:p>
        </p:txBody>
      </p:sp>
      <p:sp>
        <p:nvSpPr>
          <p:cNvPr id="10" name="TextBox 9">
            <a:extLst>
              <a:ext uri="{FF2B5EF4-FFF2-40B4-BE49-F238E27FC236}">
                <a16:creationId xmlns:a16="http://schemas.microsoft.com/office/drawing/2014/main" id="{6442034E-F868-040F-BED8-D442F0BDEC46}"/>
              </a:ext>
            </a:extLst>
          </p:cNvPr>
          <p:cNvSpPr txBox="1"/>
          <p:nvPr/>
        </p:nvSpPr>
        <p:spPr>
          <a:xfrm>
            <a:off x="6343881" y="1389370"/>
            <a:ext cx="2998287" cy="523220"/>
          </a:xfrm>
          <a:prstGeom prst="rect">
            <a:avLst/>
          </a:prstGeom>
          <a:noFill/>
        </p:spPr>
        <p:txBody>
          <a:bodyPr wrap="square">
            <a:spAutoFit/>
          </a:bodyPr>
          <a:lstStyle/>
          <a:p>
            <a:pPr marL="0" indent="0" algn="ctr">
              <a:buNone/>
            </a:pPr>
            <a:r>
              <a:rPr lang="en-US" sz="2800" b="1" u="sng">
                <a:solidFill>
                  <a:srgbClr val="002060"/>
                </a:solidFill>
              </a:rPr>
              <a:t>Process Overview</a:t>
            </a:r>
          </a:p>
        </p:txBody>
      </p:sp>
    </p:spTree>
    <p:extLst>
      <p:ext uri="{BB962C8B-B14F-4D97-AF65-F5344CB8AC3E}">
        <p14:creationId xmlns:p14="http://schemas.microsoft.com/office/powerpoint/2010/main" val="140516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85BA6-5446-B56D-02D4-AE29A2CE40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7A45FB2-CDC5-B0AA-5DA2-CAA087B02B62}"/>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DC2F049C-62C6-19F3-2D3A-0DA0683D3DC3}"/>
              </a:ext>
            </a:extLst>
          </p:cNvPr>
          <p:cNvSpPr>
            <a:spLocks noGrp="1"/>
          </p:cNvSpPr>
          <p:nvPr>
            <p:ph type="body" sz="quarter" idx="10"/>
          </p:nvPr>
        </p:nvSpPr>
        <p:spPr>
          <a:xfrm>
            <a:off x="3761678" y="1561671"/>
            <a:ext cx="8173843" cy="4975788"/>
          </a:xfrm>
        </p:spPr>
        <p:txBody>
          <a:bodyPr/>
          <a:lstStyle/>
          <a:p>
            <a:pPr marL="0" indent="0" algn="ctr">
              <a:buNone/>
            </a:pPr>
            <a:r>
              <a:rPr lang="en-US" b="1" u="sng">
                <a:solidFill>
                  <a:srgbClr val="002060"/>
                </a:solidFill>
              </a:rPr>
              <a:t>When to Use an LON</a:t>
            </a:r>
          </a:p>
          <a:p>
            <a:pPr marL="0" indent="0">
              <a:buNone/>
            </a:pPr>
            <a:endParaRPr lang="en-US" sz="1400" b="1">
              <a:solidFill>
                <a:srgbClr val="002060"/>
              </a:solidFill>
            </a:endParaRPr>
          </a:p>
          <a:p>
            <a:pPr marL="0" indent="0">
              <a:buNone/>
            </a:pPr>
            <a:r>
              <a:rPr lang="en-US" b="1">
                <a:solidFill>
                  <a:srgbClr val="002060"/>
                </a:solidFill>
              </a:rPr>
              <a:t>Program Development</a:t>
            </a:r>
          </a:p>
          <a:p>
            <a:r>
              <a:rPr lang="en-US">
                <a:solidFill>
                  <a:srgbClr val="002060"/>
                </a:solidFill>
              </a:rPr>
              <a:t>Creation of a new certificate where</a:t>
            </a:r>
            <a:r>
              <a:rPr lang="en-US" i="1">
                <a:solidFill>
                  <a:srgbClr val="002060"/>
                </a:solidFill>
              </a:rPr>
              <a:t> </a:t>
            </a:r>
            <a:r>
              <a:rPr lang="en-US">
                <a:solidFill>
                  <a:srgbClr val="002060"/>
                </a:solidFill>
              </a:rPr>
              <a:t>less than 50% of the curriculum is new coursework</a:t>
            </a:r>
          </a:p>
          <a:p>
            <a:r>
              <a:rPr lang="en-US">
                <a:solidFill>
                  <a:srgbClr val="002060"/>
                </a:solidFill>
              </a:rPr>
              <a:t>Creation of a new degree where less than 25% of the curriculum is new coursework</a:t>
            </a:r>
          </a:p>
          <a:p>
            <a:r>
              <a:rPr lang="en-US">
                <a:solidFill>
                  <a:srgbClr val="002060"/>
                </a:solidFill>
              </a:rPr>
              <a:t>Creation of a concentration </a:t>
            </a:r>
          </a:p>
          <a:p>
            <a:r>
              <a:rPr lang="en-US">
                <a:solidFill>
                  <a:srgbClr val="002060"/>
                </a:solidFill>
              </a:rPr>
              <a:t>Creation of a minor</a:t>
            </a:r>
          </a:p>
          <a:p>
            <a:pPr marL="0" indent="0">
              <a:buNone/>
            </a:pPr>
            <a:endParaRPr lang="en-US" b="1">
              <a:solidFill>
                <a:srgbClr val="002060"/>
              </a:solidFill>
            </a:endParaRPr>
          </a:p>
          <a:p>
            <a:pPr marL="0" indent="0" algn="ctr">
              <a:buNone/>
            </a:pPr>
            <a:r>
              <a:rPr lang="en-US" i="1">
                <a:solidFill>
                  <a:srgbClr val="002060"/>
                </a:solidFill>
              </a:rPr>
              <a:t>Requirements for specific certificate and degree award types are listed in the policy.</a:t>
            </a:r>
          </a:p>
        </p:txBody>
      </p:sp>
      <p:sp>
        <p:nvSpPr>
          <p:cNvPr id="2" name="Arrow: Pentagon 1">
            <a:extLst>
              <a:ext uri="{FF2B5EF4-FFF2-40B4-BE49-F238E27FC236}">
                <a16:creationId xmlns:a16="http://schemas.microsoft.com/office/drawing/2014/main" id="{41651DAF-B354-2B2F-B378-1969541D64EB}"/>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312181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7E66E-5D43-A8F2-4D7F-343CDEBBF6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D8070B-A35F-6C41-20E2-754237CE5EB8}"/>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50963C10-7A51-5DD5-9185-FDE8B7097AC3}"/>
              </a:ext>
            </a:extLst>
          </p:cNvPr>
          <p:cNvSpPr>
            <a:spLocks noGrp="1"/>
          </p:cNvSpPr>
          <p:nvPr>
            <p:ph type="body" sz="quarter" idx="10"/>
          </p:nvPr>
        </p:nvSpPr>
        <p:spPr>
          <a:xfrm>
            <a:off x="3679903" y="1460810"/>
            <a:ext cx="8173843" cy="5076649"/>
          </a:xfrm>
        </p:spPr>
        <p:txBody>
          <a:bodyPr/>
          <a:lstStyle/>
          <a:p>
            <a:pPr marL="0" indent="0" algn="ctr">
              <a:buNone/>
            </a:pPr>
            <a:r>
              <a:rPr lang="en-US" b="1" u="sng">
                <a:solidFill>
                  <a:srgbClr val="002060"/>
                </a:solidFill>
              </a:rPr>
              <a:t>When to Use an LON</a:t>
            </a:r>
          </a:p>
          <a:p>
            <a:pPr marL="0" indent="0">
              <a:buNone/>
            </a:pPr>
            <a:endParaRPr lang="en-US" b="1">
              <a:solidFill>
                <a:srgbClr val="002060"/>
              </a:solidFill>
            </a:endParaRPr>
          </a:p>
          <a:p>
            <a:pPr marL="0" indent="0">
              <a:buNone/>
            </a:pPr>
            <a:r>
              <a:rPr lang="en-US" b="1">
                <a:solidFill>
                  <a:srgbClr val="002060"/>
                </a:solidFill>
              </a:rPr>
              <a:t>Changes to Existing Certificates or Degrees</a:t>
            </a:r>
          </a:p>
          <a:p>
            <a:pPr marL="290513"/>
            <a:r>
              <a:rPr lang="en-US">
                <a:solidFill>
                  <a:srgbClr val="002060"/>
                </a:solidFill>
              </a:rPr>
              <a:t>Change the title</a:t>
            </a:r>
          </a:p>
          <a:p>
            <a:pPr marL="290513"/>
            <a:r>
              <a:rPr lang="en-US">
                <a:solidFill>
                  <a:srgbClr val="002060"/>
                </a:solidFill>
              </a:rPr>
              <a:t>Change the CIP Code</a:t>
            </a:r>
          </a:p>
          <a:p>
            <a:pPr marL="290513"/>
            <a:r>
              <a:rPr lang="en-US">
                <a:solidFill>
                  <a:srgbClr val="002060"/>
                </a:solidFill>
              </a:rPr>
              <a:t>Offered via distance education</a:t>
            </a:r>
          </a:p>
          <a:p>
            <a:pPr marL="290513"/>
            <a:r>
              <a:rPr lang="en-US">
                <a:solidFill>
                  <a:srgbClr val="002060"/>
                </a:solidFill>
              </a:rPr>
              <a:t>Offered at an existing off-campus location</a:t>
            </a:r>
          </a:p>
          <a:p>
            <a:pPr marL="339725" indent="-277813"/>
            <a:r>
              <a:rPr lang="en-US">
                <a:solidFill>
                  <a:srgbClr val="002060"/>
                </a:solidFill>
              </a:rPr>
              <a:t>Revise the curriculum</a:t>
            </a:r>
          </a:p>
          <a:p>
            <a:pPr marL="747713" lvl="1"/>
            <a:r>
              <a:rPr lang="en-US">
                <a:solidFill>
                  <a:srgbClr val="002060"/>
                </a:solidFill>
              </a:rPr>
              <a:t>An LON is only required when an institution makes a change of 25% or more of a degree program or 50% or more of a certificate program.</a:t>
            </a:r>
          </a:p>
          <a:p>
            <a:pPr marL="747713" lvl="1"/>
            <a:r>
              <a:rPr lang="en-US">
                <a:solidFill>
                  <a:srgbClr val="002060"/>
                </a:solidFill>
              </a:rPr>
              <a:t>If revisions affect information on the Approved Programs List, an LON is required regardless of the percent of change.</a:t>
            </a:r>
          </a:p>
        </p:txBody>
      </p:sp>
      <p:sp>
        <p:nvSpPr>
          <p:cNvPr id="2" name="Arrow: Pentagon 1">
            <a:extLst>
              <a:ext uri="{FF2B5EF4-FFF2-40B4-BE49-F238E27FC236}">
                <a16:creationId xmlns:a16="http://schemas.microsoft.com/office/drawing/2014/main" id="{BEE150E2-2F59-E6F6-8D98-CEE364F22BC6}"/>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116931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FFEA5-E463-A769-1483-341193E012A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513FE2-5BD9-5D0C-F853-3E27BF3E6BEB}"/>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89332BCF-DC07-6245-D398-6AE65804AEB5}"/>
              </a:ext>
            </a:extLst>
          </p:cNvPr>
          <p:cNvSpPr>
            <a:spLocks noGrp="1"/>
          </p:cNvSpPr>
          <p:nvPr>
            <p:ph type="body" sz="quarter" idx="10"/>
          </p:nvPr>
        </p:nvSpPr>
        <p:spPr>
          <a:xfrm>
            <a:off x="3761678" y="2085760"/>
            <a:ext cx="8173843" cy="4279926"/>
          </a:xfrm>
        </p:spPr>
        <p:txBody>
          <a:bodyPr/>
          <a:lstStyle/>
          <a:p>
            <a:pPr marL="0" indent="0" algn="ctr">
              <a:buNone/>
            </a:pPr>
            <a:r>
              <a:rPr lang="en-US" b="1" u="sng">
                <a:solidFill>
                  <a:srgbClr val="002060"/>
                </a:solidFill>
              </a:rPr>
              <a:t>When to Use an LON</a:t>
            </a:r>
          </a:p>
          <a:p>
            <a:pPr marL="0" indent="0">
              <a:buNone/>
            </a:pPr>
            <a:endParaRPr lang="en-US" b="1">
              <a:solidFill>
                <a:srgbClr val="002060"/>
              </a:solidFill>
            </a:endParaRPr>
          </a:p>
          <a:p>
            <a:pPr marL="0" indent="0">
              <a:buNone/>
            </a:pPr>
            <a:r>
              <a:rPr lang="en-US" b="1">
                <a:solidFill>
                  <a:srgbClr val="002060"/>
                </a:solidFill>
              </a:rPr>
              <a:t>Deletions </a:t>
            </a:r>
          </a:p>
          <a:p>
            <a:pPr marL="290513"/>
            <a:r>
              <a:rPr lang="en-US">
                <a:solidFill>
                  <a:srgbClr val="002060"/>
                </a:solidFill>
              </a:rPr>
              <a:t>Delete a certificate, degree, concentration, or minor</a:t>
            </a:r>
          </a:p>
          <a:p>
            <a:pPr marL="290513"/>
            <a:r>
              <a:rPr lang="en-US">
                <a:solidFill>
                  <a:srgbClr val="002060"/>
                </a:solidFill>
              </a:rPr>
              <a:t>Requires teach-out plan</a:t>
            </a:r>
          </a:p>
          <a:p>
            <a:pPr marL="290513"/>
            <a:r>
              <a:rPr lang="en-US">
                <a:solidFill>
                  <a:srgbClr val="002060"/>
                </a:solidFill>
              </a:rPr>
              <a:t>The effective date should reflect when the teach-out begins, not the projected date when enrollment reaches zero</a:t>
            </a:r>
          </a:p>
          <a:p>
            <a:pPr marL="290513"/>
            <a:r>
              <a:rPr lang="en-US">
                <a:solidFill>
                  <a:srgbClr val="002060"/>
                </a:solidFill>
              </a:rPr>
              <a:t>Status will change from A=Active to P=Phase-Out until enrollment is zero. The status will then change again to D=Delete and be removed from the Approved Programs List</a:t>
            </a:r>
          </a:p>
          <a:p>
            <a:endParaRPr lang="en-US">
              <a:solidFill>
                <a:srgbClr val="002060"/>
              </a:solidFill>
            </a:endParaRPr>
          </a:p>
          <a:p>
            <a:endParaRPr lang="en-US">
              <a:solidFill>
                <a:srgbClr val="002060"/>
              </a:solidFill>
            </a:endParaRPr>
          </a:p>
        </p:txBody>
      </p:sp>
      <p:sp>
        <p:nvSpPr>
          <p:cNvPr id="2" name="Arrow: Pentagon 1">
            <a:extLst>
              <a:ext uri="{FF2B5EF4-FFF2-40B4-BE49-F238E27FC236}">
                <a16:creationId xmlns:a16="http://schemas.microsoft.com/office/drawing/2014/main" id="{03109E46-5B3D-9A91-16B1-EB7934A9FA25}"/>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108005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0AA0-71FF-8B3F-B1A4-2971ED3B5A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AFD47F9-5008-C148-60C6-87D99DF45B0D}"/>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73BE4D28-063C-E6F1-6208-35905E35C5D4}"/>
              </a:ext>
            </a:extLst>
          </p:cNvPr>
          <p:cNvSpPr>
            <a:spLocks noGrp="1"/>
          </p:cNvSpPr>
          <p:nvPr>
            <p:ph type="body" sz="quarter" idx="10"/>
          </p:nvPr>
        </p:nvSpPr>
        <p:spPr>
          <a:xfrm>
            <a:off x="3761678" y="1791687"/>
            <a:ext cx="8173843" cy="4868071"/>
          </a:xfrm>
        </p:spPr>
        <p:txBody>
          <a:bodyPr/>
          <a:lstStyle/>
          <a:p>
            <a:pPr marL="0" indent="0" algn="ctr">
              <a:buNone/>
            </a:pPr>
            <a:r>
              <a:rPr lang="en-US" b="1" u="sng">
                <a:solidFill>
                  <a:srgbClr val="002060"/>
                </a:solidFill>
              </a:rPr>
              <a:t>When to Use an LON</a:t>
            </a:r>
          </a:p>
          <a:p>
            <a:pPr marL="0" indent="0">
              <a:buNone/>
            </a:pPr>
            <a:r>
              <a:rPr lang="en-US" b="1" err="1">
                <a:solidFill>
                  <a:srgbClr val="002060"/>
                </a:solidFill>
              </a:rPr>
              <a:t>Inactivations</a:t>
            </a:r>
            <a:r>
              <a:rPr lang="en-US" b="1">
                <a:solidFill>
                  <a:srgbClr val="002060"/>
                </a:solidFill>
              </a:rPr>
              <a:t> </a:t>
            </a:r>
          </a:p>
          <a:p>
            <a:pPr marL="290513"/>
            <a:r>
              <a:rPr lang="en-US">
                <a:solidFill>
                  <a:srgbClr val="002060"/>
                </a:solidFill>
              </a:rPr>
              <a:t>Inactivate a certificate or degree program</a:t>
            </a:r>
          </a:p>
          <a:p>
            <a:pPr marL="747713" lvl="1"/>
            <a:r>
              <a:rPr lang="en-US" i="1">
                <a:solidFill>
                  <a:srgbClr val="002060"/>
                </a:solidFill>
              </a:rPr>
              <a:t>Does not apply to a concentration under a certificate or degree program</a:t>
            </a:r>
          </a:p>
          <a:p>
            <a:pPr marL="290513"/>
            <a:r>
              <a:rPr lang="en-US">
                <a:solidFill>
                  <a:srgbClr val="002060"/>
                </a:solidFill>
              </a:rPr>
              <a:t>The effective date should reflect when the teach-out begins, not the projected date when enrollment reaches zero</a:t>
            </a:r>
          </a:p>
          <a:p>
            <a:pPr marL="290513"/>
            <a:r>
              <a:rPr lang="en-US">
                <a:solidFill>
                  <a:srgbClr val="002060"/>
                </a:solidFill>
              </a:rPr>
              <a:t>Status will change from A=Active to F=Future Inactive until enrollment is zero. The status will then change again to I=Inactive</a:t>
            </a:r>
          </a:p>
          <a:p>
            <a:pPr marL="290513"/>
            <a:r>
              <a:rPr lang="en-US">
                <a:solidFill>
                  <a:srgbClr val="002060"/>
                </a:solidFill>
              </a:rPr>
              <a:t>Programs in Inactive status for longer than 5 years will be deleted.</a:t>
            </a:r>
          </a:p>
        </p:txBody>
      </p:sp>
      <p:sp>
        <p:nvSpPr>
          <p:cNvPr id="2" name="Arrow: Pentagon 1">
            <a:extLst>
              <a:ext uri="{FF2B5EF4-FFF2-40B4-BE49-F238E27FC236}">
                <a16:creationId xmlns:a16="http://schemas.microsoft.com/office/drawing/2014/main" id="{A37B8405-31A9-DEFD-11C1-35967CD9B7B2}"/>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142013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37606-C056-7D61-91B5-38D0462882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51891BF-436C-D3EF-E57E-998C6682E9F1}"/>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0FB348F0-89AD-0B99-C09E-14A3083307DE}"/>
              </a:ext>
            </a:extLst>
          </p:cNvPr>
          <p:cNvSpPr>
            <a:spLocks noGrp="1"/>
          </p:cNvSpPr>
          <p:nvPr>
            <p:ph type="body" sz="quarter" idx="10"/>
          </p:nvPr>
        </p:nvSpPr>
        <p:spPr>
          <a:xfrm>
            <a:off x="3761678" y="2182105"/>
            <a:ext cx="8173843" cy="4087235"/>
          </a:xfrm>
        </p:spPr>
        <p:txBody>
          <a:bodyPr/>
          <a:lstStyle/>
          <a:p>
            <a:pPr marL="0" indent="0" algn="ctr">
              <a:buNone/>
            </a:pPr>
            <a:r>
              <a:rPr lang="en-US" b="1" u="sng">
                <a:solidFill>
                  <a:srgbClr val="002060"/>
                </a:solidFill>
              </a:rPr>
              <a:t>When to Use an LON</a:t>
            </a:r>
          </a:p>
          <a:p>
            <a:pPr marL="0" indent="0">
              <a:buNone/>
            </a:pPr>
            <a:endParaRPr lang="en-US" b="1">
              <a:solidFill>
                <a:srgbClr val="002060"/>
              </a:solidFill>
            </a:endParaRPr>
          </a:p>
          <a:p>
            <a:pPr marL="0" indent="0">
              <a:buNone/>
            </a:pPr>
            <a:r>
              <a:rPr lang="en-US" b="1">
                <a:solidFill>
                  <a:srgbClr val="002060"/>
                </a:solidFill>
              </a:rPr>
              <a:t>Reactivations </a:t>
            </a:r>
          </a:p>
          <a:p>
            <a:pPr marL="290513"/>
            <a:r>
              <a:rPr lang="en-US">
                <a:solidFill>
                  <a:srgbClr val="002060"/>
                </a:solidFill>
              </a:rPr>
              <a:t>Applies to certificate or degree programs previously inactivated</a:t>
            </a:r>
          </a:p>
          <a:p>
            <a:pPr marL="290513"/>
            <a:r>
              <a:rPr lang="en-US">
                <a:solidFill>
                  <a:srgbClr val="002060"/>
                </a:solidFill>
              </a:rPr>
              <a:t>Institutions are given 2 options</a:t>
            </a:r>
          </a:p>
          <a:p>
            <a:pPr marL="976313" lvl="1" indent="-457200">
              <a:buFont typeface="+mj-lt"/>
              <a:buAutoNum type="arabicPeriod"/>
            </a:pPr>
            <a:r>
              <a:rPr lang="en-US">
                <a:solidFill>
                  <a:srgbClr val="002060"/>
                </a:solidFill>
              </a:rPr>
              <a:t>Reactivate and maintain previous program review and viability standards </a:t>
            </a:r>
            <a:r>
              <a:rPr lang="en-US" i="1">
                <a:solidFill>
                  <a:srgbClr val="002060"/>
                </a:solidFill>
              </a:rPr>
              <a:t>OR</a:t>
            </a:r>
            <a:endParaRPr lang="en-US">
              <a:solidFill>
                <a:srgbClr val="002060"/>
              </a:solidFill>
            </a:endParaRPr>
          </a:p>
          <a:p>
            <a:pPr marL="976313" lvl="1" indent="-457200">
              <a:buFont typeface="+mj-lt"/>
              <a:buAutoNum type="arabicPeriod"/>
            </a:pPr>
            <a:r>
              <a:rPr lang="en-US">
                <a:solidFill>
                  <a:srgbClr val="002060"/>
                </a:solidFill>
              </a:rPr>
              <a:t>Reactivate and reset or extend program review and viability standards</a:t>
            </a:r>
          </a:p>
          <a:p>
            <a:endParaRPr lang="en-US">
              <a:solidFill>
                <a:srgbClr val="002060"/>
              </a:solidFill>
            </a:endParaRPr>
          </a:p>
        </p:txBody>
      </p:sp>
      <p:sp>
        <p:nvSpPr>
          <p:cNvPr id="2" name="Arrow: Pentagon 1">
            <a:extLst>
              <a:ext uri="{FF2B5EF4-FFF2-40B4-BE49-F238E27FC236}">
                <a16:creationId xmlns:a16="http://schemas.microsoft.com/office/drawing/2014/main" id="{9A9C477E-AFC5-3A81-5832-1643E693D720}"/>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119488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764F18-9B71-4D59-80A4-C9436CB2F479}"/>
              </a:ext>
            </a:extLst>
          </p:cNvPr>
          <p:cNvSpPr>
            <a:spLocks noGrp="1" noRot="1" noMove="1" noResize="1" noEditPoints="1" noAdjustHandles="1" noChangeArrowheads="1" noChangeShapeType="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noRot="1" noMove="1" noResize="1" noEditPoints="1" noAdjustHandles="1" noChangeArrowheads="1" noChangeShapeType="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1200" b="0" i="0" u="none" strike="noStrike" kern="1200" cap="none" spc="0" normalizeH="0" baseline="0" noProof="0" smtClean="0">
                <a:ln>
                  <a:noFill/>
                </a:ln>
                <a:solidFill>
                  <a:srgbClr val="00194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4A083E8-F6C2-13E5-BF49-7B8A83C12F3E}"/>
              </a:ext>
            </a:extLst>
          </p:cNvPr>
          <p:cNvSpPr txBox="1"/>
          <p:nvPr/>
        </p:nvSpPr>
        <p:spPr>
          <a:xfrm>
            <a:off x="2412456" y="1720840"/>
            <a:ext cx="7367088" cy="3262432"/>
          </a:xfrm>
          <a:prstGeom prst="rect">
            <a:avLst/>
          </a:prstGeom>
          <a:noFill/>
        </p:spPr>
        <p:txBody>
          <a:bodyPr wrap="square" rtlCol="0">
            <a:spAutoFit/>
          </a:bodyPr>
          <a:lstStyle/>
          <a:p>
            <a:pPr algn="ctr"/>
            <a:r>
              <a:rPr lang="en-US" sz="5400" b="1">
                <a:solidFill>
                  <a:srgbClr val="002060"/>
                </a:solidFill>
              </a:rPr>
              <a:t>Arkansas Division of</a:t>
            </a:r>
          </a:p>
          <a:p>
            <a:pPr algn="ctr"/>
            <a:r>
              <a:rPr lang="en-US" sz="5400" b="1">
                <a:solidFill>
                  <a:srgbClr val="002060"/>
                </a:solidFill>
              </a:rPr>
              <a:t>Higher Education</a:t>
            </a:r>
          </a:p>
          <a:p>
            <a:pPr algn="ctr"/>
            <a:endParaRPr lang="en-US" sz="4400" b="1">
              <a:solidFill>
                <a:srgbClr val="002060"/>
              </a:solidFill>
            </a:endParaRPr>
          </a:p>
          <a:p>
            <a:pPr algn="ctr"/>
            <a:r>
              <a:rPr lang="en-US" sz="5400" b="1">
                <a:solidFill>
                  <a:srgbClr val="002060"/>
                </a:solidFill>
              </a:rPr>
              <a:t>Structure and Purpose</a:t>
            </a:r>
          </a:p>
        </p:txBody>
      </p:sp>
      <p:cxnSp>
        <p:nvCxnSpPr>
          <p:cNvPr id="5" name="Straight Connector 4">
            <a:extLst>
              <a:ext uri="{FF2B5EF4-FFF2-40B4-BE49-F238E27FC236}">
                <a16:creationId xmlns:a16="http://schemas.microsoft.com/office/drawing/2014/main" id="{30593753-6C34-D495-98DA-499D0C0CFDB3}"/>
              </a:ext>
            </a:extLst>
          </p:cNvPr>
          <p:cNvCxnSpPr>
            <a:cxnSpLocks/>
          </p:cNvCxnSpPr>
          <p:nvPr/>
        </p:nvCxnSpPr>
        <p:spPr>
          <a:xfrm>
            <a:off x="3496638" y="3750068"/>
            <a:ext cx="5229546" cy="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230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1AA3-F284-91FB-0768-4FE1266D13C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F7F7A8-F324-4505-E04E-C3427C5CBCE5}"/>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67377B6F-E67B-EA97-22A2-267172FBAB52}"/>
              </a:ext>
            </a:extLst>
          </p:cNvPr>
          <p:cNvSpPr>
            <a:spLocks noGrp="1"/>
          </p:cNvSpPr>
          <p:nvPr>
            <p:ph type="body" sz="quarter" idx="10"/>
          </p:nvPr>
        </p:nvSpPr>
        <p:spPr>
          <a:xfrm>
            <a:off x="3651607" y="1460810"/>
            <a:ext cx="8393985" cy="4887079"/>
          </a:xfrm>
        </p:spPr>
        <p:txBody>
          <a:bodyPr/>
          <a:lstStyle/>
          <a:p>
            <a:pPr marL="0" indent="0" algn="ctr">
              <a:buNone/>
            </a:pPr>
            <a:r>
              <a:rPr lang="en-US" b="1" u="sng">
                <a:solidFill>
                  <a:srgbClr val="002060"/>
                </a:solidFill>
              </a:rPr>
              <a:t>When to Use an LON</a:t>
            </a:r>
          </a:p>
          <a:p>
            <a:pPr marL="0" indent="0">
              <a:buNone/>
            </a:pPr>
            <a:endParaRPr lang="en-US" b="1">
              <a:solidFill>
                <a:srgbClr val="002060"/>
              </a:solidFill>
            </a:endParaRPr>
          </a:p>
          <a:p>
            <a:pPr marL="0" indent="0">
              <a:buNone/>
            </a:pPr>
            <a:r>
              <a:rPr lang="en-US" b="1">
                <a:solidFill>
                  <a:srgbClr val="002060"/>
                </a:solidFill>
              </a:rPr>
              <a:t>Instruction, Research, or Service Centers including Concurrent</a:t>
            </a:r>
          </a:p>
          <a:p>
            <a:r>
              <a:rPr lang="en-US">
                <a:solidFill>
                  <a:srgbClr val="002060"/>
                </a:solidFill>
              </a:rPr>
              <a:t>Create new center fully supported by sources other than state funds</a:t>
            </a:r>
          </a:p>
          <a:p>
            <a:pPr lvl="1"/>
            <a:r>
              <a:rPr lang="en-US">
                <a:solidFill>
                  <a:srgbClr val="002060"/>
                </a:solidFill>
              </a:rPr>
              <a:t>Must provide list of initial program(s) offered, include CIP &amp; degree code</a:t>
            </a:r>
          </a:p>
          <a:p>
            <a:r>
              <a:rPr lang="en-US">
                <a:solidFill>
                  <a:srgbClr val="002060"/>
                </a:solidFill>
              </a:rPr>
              <a:t>New off-campus location including Concurrent Education Partners</a:t>
            </a:r>
          </a:p>
          <a:p>
            <a:pPr lvl="1"/>
            <a:r>
              <a:rPr lang="en-US">
                <a:solidFill>
                  <a:srgbClr val="002060"/>
                </a:solidFill>
              </a:rPr>
              <a:t>Requires email notification to all CAOs</a:t>
            </a:r>
          </a:p>
          <a:p>
            <a:pPr lvl="1"/>
            <a:r>
              <a:rPr lang="en-US">
                <a:solidFill>
                  <a:srgbClr val="002060"/>
                </a:solidFill>
              </a:rPr>
              <a:t>Must provide list of initial program(s) offered, include CIP &amp; degree code</a:t>
            </a:r>
          </a:p>
          <a:p>
            <a:pPr lvl="1"/>
            <a:r>
              <a:rPr lang="en-US">
                <a:solidFill>
                  <a:srgbClr val="002060"/>
                </a:solidFill>
              </a:rPr>
              <a:t>Must follow all ADHE Concurrent Education policies &amp; procedures</a:t>
            </a:r>
          </a:p>
          <a:p>
            <a:r>
              <a:rPr lang="en-US">
                <a:solidFill>
                  <a:srgbClr val="002060"/>
                </a:solidFill>
              </a:rPr>
              <a:t>Deletion of an Instruction, Research, or Service Center</a:t>
            </a:r>
          </a:p>
          <a:p>
            <a:endParaRPr lang="en-US" i="1">
              <a:solidFill>
                <a:srgbClr val="002060"/>
              </a:solidFill>
            </a:endParaRPr>
          </a:p>
        </p:txBody>
      </p:sp>
      <p:sp>
        <p:nvSpPr>
          <p:cNvPr id="2" name="Arrow: Pentagon 1">
            <a:extLst>
              <a:ext uri="{FF2B5EF4-FFF2-40B4-BE49-F238E27FC236}">
                <a16:creationId xmlns:a16="http://schemas.microsoft.com/office/drawing/2014/main" id="{DF7439D9-ADAD-6D38-43BF-B54EF7094C5F}"/>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2313234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DA560-6988-1F6E-CB78-4798614CA96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B22C89-4BC1-7EBC-F896-7758970F1C0B}"/>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2CF4F986-8557-E9A9-4E86-D04D65BEAEAD}"/>
              </a:ext>
            </a:extLst>
          </p:cNvPr>
          <p:cNvSpPr>
            <a:spLocks noGrp="1"/>
          </p:cNvSpPr>
          <p:nvPr>
            <p:ph type="body" sz="quarter" idx="10"/>
          </p:nvPr>
        </p:nvSpPr>
        <p:spPr>
          <a:xfrm>
            <a:off x="3761678" y="2246785"/>
            <a:ext cx="8173843" cy="3957875"/>
          </a:xfrm>
        </p:spPr>
        <p:txBody>
          <a:bodyPr/>
          <a:lstStyle/>
          <a:p>
            <a:pPr marL="0" indent="0" algn="ctr">
              <a:buNone/>
            </a:pPr>
            <a:r>
              <a:rPr lang="en-US" b="1" u="sng">
                <a:solidFill>
                  <a:srgbClr val="002060"/>
                </a:solidFill>
              </a:rPr>
              <a:t>When to Use an LON</a:t>
            </a:r>
          </a:p>
          <a:p>
            <a:pPr marL="0" indent="0">
              <a:buNone/>
            </a:pPr>
            <a:endParaRPr lang="en-US" b="1">
              <a:solidFill>
                <a:srgbClr val="002060"/>
              </a:solidFill>
            </a:endParaRPr>
          </a:p>
          <a:p>
            <a:pPr marL="0" indent="0">
              <a:buNone/>
            </a:pPr>
            <a:r>
              <a:rPr lang="en-US" b="1">
                <a:solidFill>
                  <a:srgbClr val="002060"/>
                </a:solidFill>
              </a:rPr>
              <a:t>Organizational Units</a:t>
            </a:r>
          </a:p>
          <a:p>
            <a:r>
              <a:rPr lang="en-US">
                <a:solidFill>
                  <a:srgbClr val="002060"/>
                </a:solidFill>
              </a:rPr>
              <a:t>Create units </a:t>
            </a:r>
            <a:r>
              <a:rPr lang="en-US" i="1">
                <a:solidFill>
                  <a:srgbClr val="002060"/>
                </a:solidFill>
              </a:rPr>
              <a:t>not</a:t>
            </a:r>
            <a:r>
              <a:rPr lang="en-US">
                <a:solidFill>
                  <a:srgbClr val="002060"/>
                </a:solidFill>
              </a:rPr>
              <a:t> serving as a base for faculty appointments or degree programs</a:t>
            </a:r>
          </a:p>
          <a:p>
            <a:r>
              <a:rPr lang="en-US">
                <a:solidFill>
                  <a:srgbClr val="002060"/>
                </a:solidFill>
              </a:rPr>
              <a:t>Reorganize existing organizational units</a:t>
            </a:r>
          </a:p>
          <a:p>
            <a:pPr lvl="1"/>
            <a:r>
              <a:rPr lang="en-US">
                <a:solidFill>
                  <a:srgbClr val="002060"/>
                </a:solidFill>
              </a:rPr>
              <a:t>Combine or separate</a:t>
            </a:r>
          </a:p>
          <a:p>
            <a:pPr lvl="1"/>
            <a:r>
              <a:rPr lang="en-US">
                <a:solidFill>
                  <a:srgbClr val="002060"/>
                </a:solidFill>
              </a:rPr>
              <a:t>Change the title</a:t>
            </a:r>
          </a:p>
          <a:p>
            <a:pPr lvl="1"/>
            <a:r>
              <a:rPr lang="en-US">
                <a:solidFill>
                  <a:srgbClr val="002060"/>
                </a:solidFill>
              </a:rPr>
              <a:t>Delete an organizational unit</a:t>
            </a:r>
          </a:p>
          <a:p>
            <a:endParaRPr lang="en-US" i="1">
              <a:solidFill>
                <a:srgbClr val="002060"/>
              </a:solidFill>
            </a:endParaRPr>
          </a:p>
        </p:txBody>
      </p:sp>
      <p:sp>
        <p:nvSpPr>
          <p:cNvPr id="2" name="Arrow: Pentagon 1">
            <a:extLst>
              <a:ext uri="{FF2B5EF4-FFF2-40B4-BE49-F238E27FC236}">
                <a16:creationId xmlns:a16="http://schemas.microsoft.com/office/drawing/2014/main" id="{3884727E-9993-E8D9-EB18-8F56607855D1}"/>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spTree>
    <p:extLst>
      <p:ext uri="{BB962C8B-B14F-4D97-AF65-F5344CB8AC3E}">
        <p14:creationId xmlns:p14="http://schemas.microsoft.com/office/powerpoint/2010/main" val="735514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103E-D1CC-7AEC-8D26-499D7744195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45BE86F-9EF9-FFC1-4A4B-AF8CAFD3F065}"/>
              </a:ext>
            </a:extLst>
          </p:cNvPr>
          <p:cNvSpPr>
            <a:spLocks noGrp="1"/>
          </p:cNvSpPr>
          <p:nvPr>
            <p:ph type="title"/>
          </p:nvPr>
        </p:nvSpPr>
        <p:spPr>
          <a:xfrm>
            <a:off x="3505201" y="320541"/>
            <a:ext cx="8686799" cy="1140269"/>
          </a:xfrm>
        </p:spPr>
        <p:txBody>
          <a:bodyPr anchor="ctr">
            <a:normAutofit/>
          </a:bodyPr>
          <a:lstStyle/>
          <a:p>
            <a:pPr algn="ctr"/>
            <a:r>
              <a:rPr lang="en-US" sz="3750"/>
              <a:t>Academic Program Development &amp; Change</a:t>
            </a:r>
          </a:p>
        </p:txBody>
      </p:sp>
      <p:sp>
        <p:nvSpPr>
          <p:cNvPr id="3" name="Text Placeholder 2">
            <a:extLst>
              <a:ext uri="{FF2B5EF4-FFF2-40B4-BE49-F238E27FC236}">
                <a16:creationId xmlns:a16="http://schemas.microsoft.com/office/drawing/2014/main" id="{E15762F1-AC40-C030-F178-E1B8C08A8904}"/>
              </a:ext>
            </a:extLst>
          </p:cNvPr>
          <p:cNvSpPr>
            <a:spLocks noGrp="1"/>
          </p:cNvSpPr>
          <p:nvPr>
            <p:ph type="body" sz="quarter" idx="10"/>
          </p:nvPr>
        </p:nvSpPr>
        <p:spPr>
          <a:xfrm>
            <a:off x="4335694" y="2344390"/>
            <a:ext cx="7358858" cy="3762666"/>
          </a:xfrm>
        </p:spPr>
        <p:txBody>
          <a:bodyPr/>
          <a:lstStyle/>
          <a:p>
            <a:pPr marL="0" indent="0" algn="ctr">
              <a:buNone/>
            </a:pPr>
            <a:r>
              <a:rPr lang="en-US" b="1">
                <a:solidFill>
                  <a:srgbClr val="002060"/>
                </a:solidFill>
              </a:rPr>
              <a:t>Deadlines for Letters of Notification</a:t>
            </a:r>
          </a:p>
          <a:p>
            <a:pPr marL="0" indent="0">
              <a:buNone/>
            </a:pPr>
            <a:r>
              <a:rPr lang="en-US" sz="2000"/>
              <a:t>Letters of Notification are due on the first business day of the month, two months prior to the scheduled AHECB meeting.</a:t>
            </a:r>
          </a:p>
          <a:p>
            <a:endParaRPr lang="en-US" i="1">
              <a:solidFill>
                <a:srgbClr val="002060"/>
              </a:solidFill>
            </a:endParaRPr>
          </a:p>
        </p:txBody>
      </p:sp>
      <p:sp>
        <p:nvSpPr>
          <p:cNvPr id="2" name="Arrow: Pentagon 1">
            <a:extLst>
              <a:ext uri="{FF2B5EF4-FFF2-40B4-BE49-F238E27FC236}">
                <a16:creationId xmlns:a16="http://schemas.microsoft.com/office/drawing/2014/main" id="{454B93CD-6EED-8CF3-A827-A8FAE3C1BCB1}"/>
              </a:ext>
            </a:extLst>
          </p:cNvPr>
          <p:cNvSpPr/>
          <p:nvPr/>
        </p:nvSpPr>
        <p:spPr>
          <a:xfrm>
            <a:off x="497448" y="3054256"/>
            <a:ext cx="3093245" cy="2342934"/>
          </a:xfrm>
          <a:prstGeom prst="homePlate">
            <a:avLst/>
          </a:prstGeom>
          <a:solidFill>
            <a:srgbClr val="990033"/>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Letter of</a:t>
            </a:r>
          </a:p>
          <a:p>
            <a:pPr algn="ctr"/>
            <a:r>
              <a:rPr lang="en-US" sz="3600" b="1"/>
              <a:t>Notification</a:t>
            </a:r>
          </a:p>
        </p:txBody>
      </p:sp>
      <p:graphicFrame>
        <p:nvGraphicFramePr>
          <p:cNvPr id="4" name="Table 3">
            <a:extLst>
              <a:ext uri="{FF2B5EF4-FFF2-40B4-BE49-F238E27FC236}">
                <a16:creationId xmlns:a16="http://schemas.microsoft.com/office/drawing/2014/main" id="{17343029-747D-E6AF-8036-2494BD38CAAA}"/>
              </a:ext>
            </a:extLst>
          </p:cNvPr>
          <p:cNvGraphicFramePr>
            <a:graphicFrameLocks noGrp="1"/>
          </p:cNvGraphicFramePr>
          <p:nvPr>
            <p:extLst>
              <p:ext uri="{D42A27DB-BD31-4B8C-83A1-F6EECF244321}">
                <p14:modId xmlns:p14="http://schemas.microsoft.com/office/powerpoint/2010/main" val="420928927"/>
              </p:ext>
            </p:extLst>
          </p:nvPr>
        </p:nvGraphicFramePr>
        <p:xfrm>
          <a:off x="5745480" y="3958595"/>
          <a:ext cx="4206240" cy="1828800"/>
        </p:xfrm>
        <a:graphic>
          <a:graphicData uri="http://schemas.openxmlformats.org/drawingml/2006/table">
            <a:tbl>
              <a:tblPr firstRow="1" firstCol="1" bandRow="1"/>
              <a:tblGrid>
                <a:gridCol w="2437786">
                  <a:extLst>
                    <a:ext uri="{9D8B030D-6E8A-4147-A177-3AD203B41FA5}">
                      <a16:colId xmlns:a16="http://schemas.microsoft.com/office/drawing/2014/main" val="345174189"/>
                    </a:ext>
                  </a:extLst>
                </a:gridCol>
                <a:gridCol w="1768454">
                  <a:extLst>
                    <a:ext uri="{9D8B030D-6E8A-4147-A177-3AD203B41FA5}">
                      <a16:colId xmlns:a16="http://schemas.microsoft.com/office/drawing/2014/main" val="2518757969"/>
                    </a:ext>
                  </a:extLst>
                </a:gridCol>
              </a:tblGrid>
              <a:tr h="304800">
                <a:tc gridSpan="2">
                  <a:txBody>
                    <a:bodyPr/>
                    <a:lstStyle/>
                    <a:p>
                      <a:pPr marL="0" marR="0" algn="ctr">
                        <a:buNone/>
                      </a:pPr>
                      <a:r>
                        <a:rPr lang="en-US" sz="2000" b="1" kern="100">
                          <a:solidFill>
                            <a:schemeClr val="bg1"/>
                          </a:solidFill>
                          <a:effectLst/>
                          <a:latin typeface="Arial" panose="020B0604020202020204" pitchFamily="34" charset="0"/>
                          <a:ea typeface="Aptos" panose="020B0004020202020204" pitchFamily="34" charset="0"/>
                          <a:cs typeface="Arial" panose="020B0604020202020204" pitchFamily="34" charset="0"/>
                        </a:rPr>
                        <a:t>Letter of Notification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pPr marL="0" marR="0" algn="ctr">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876566"/>
                  </a:ext>
                </a:extLst>
              </a:tr>
              <a:tr h="304800">
                <a:tc>
                  <a:txBody>
                    <a:bodyPr/>
                    <a:lstStyle/>
                    <a:p>
                      <a:pPr marL="0" marR="0" algn="ctr">
                        <a:buNone/>
                      </a:pPr>
                      <a:r>
                        <a:rPr lang="en-US" sz="2000" b="1" kern="100">
                          <a:effectLst/>
                          <a:latin typeface="Arial" panose="020B0604020202020204" pitchFamily="34" charset="0"/>
                          <a:ea typeface="Yu Mincho" panose="02020400000000000000" pitchFamily="18" charset="-128"/>
                          <a:cs typeface="Arial" panose="020B0604020202020204" pitchFamily="34" charset="0"/>
                        </a:rPr>
                        <a:t>AHECB Meeting</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b="1" kern="100">
                          <a:effectLst/>
                          <a:latin typeface="Arial" panose="020B0604020202020204" pitchFamily="34" charset="0"/>
                          <a:ea typeface="Yu Mincho" panose="02020400000000000000" pitchFamily="18" charset="-128"/>
                          <a:cs typeface="Arial" panose="020B0604020202020204" pitchFamily="34" charset="0"/>
                        </a:rPr>
                        <a:t>Deadline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787267"/>
                  </a:ext>
                </a:extLst>
              </a:tr>
              <a:tr h="30480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January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November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631787"/>
                  </a:ext>
                </a:extLst>
              </a:tr>
              <a:tr h="30480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April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February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6419701"/>
                  </a:ext>
                </a:extLst>
              </a:tr>
              <a:tr h="30480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July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May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2233877"/>
                  </a:ext>
                </a:extLst>
              </a:tr>
              <a:tr h="304800">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October</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2000" kern="100">
                          <a:effectLst/>
                          <a:latin typeface="Arial" panose="020B0604020202020204" pitchFamily="34" charset="0"/>
                          <a:ea typeface="Yu Mincho" panose="02020400000000000000" pitchFamily="18" charset="-128"/>
                          <a:cs typeface="Arial" panose="020B0604020202020204" pitchFamily="34" charset="0"/>
                        </a:rPr>
                        <a:t>August 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738530"/>
                  </a:ext>
                </a:extLst>
              </a:tr>
            </a:tbl>
          </a:graphicData>
        </a:graphic>
      </p:graphicFrame>
    </p:spTree>
    <p:extLst>
      <p:ext uri="{BB962C8B-B14F-4D97-AF65-F5344CB8AC3E}">
        <p14:creationId xmlns:p14="http://schemas.microsoft.com/office/powerpoint/2010/main" val="2996091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7F0CB-C274-028D-E491-F1ABA87C216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E367E7C-0643-565C-8A55-B5FE43692AB2}"/>
              </a:ext>
            </a:extLst>
          </p:cNvPr>
          <p:cNvSpPr>
            <a:spLocks noGrp="1" noRot="1" noMove="1" noResize="1" noEditPoints="1" noAdjustHandles="1" noChangeArrowheads="1" noChangeShapeType="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6421C175-71B0-E239-0164-D01C1D46DEB5}"/>
              </a:ext>
            </a:extLst>
          </p:cNvPr>
          <p:cNvSpPr>
            <a:spLocks noGrp="1" noRot="1" noMove="1" noResize="1" noEditPoints="1" noAdjustHandles="1" noChangeArrowheads="1" noChangeShapeType="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1200" b="0" i="0" u="none" strike="noStrike" kern="1200" cap="none" spc="0" normalizeH="0" baseline="0" noProof="0" smtClean="0">
                <a:ln>
                  <a:noFill/>
                </a:ln>
                <a:solidFill>
                  <a:srgbClr val="00194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CB0A45-DAD1-827E-9AA0-53F43113BF6D}"/>
              </a:ext>
            </a:extLst>
          </p:cNvPr>
          <p:cNvSpPr txBox="1"/>
          <p:nvPr/>
        </p:nvSpPr>
        <p:spPr>
          <a:xfrm>
            <a:off x="3756457" y="2967335"/>
            <a:ext cx="4679085" cy="923330"/>
          </a:xfrm>
          <a:prstGeom prst="rect">
            <a:avLst/>
          </a:prstGeom>
          <a:noFill/>
        </p:spPr>
        <p:txBody>
          <a:bodyPr wrap="square" rtlCol="0">
            <a:spAutoFit/>
          </a:bodyPr>
          <a:lstStyle/>
          <a:p>
            <a:pPr algn="ctr"/>
            <a:r>
              <a:rPr lang="en-US" sz="5400" b="1">
                <a:solidFill>
                  <a:srgbClr val="002060"/>
                </a:solidFill>
              </a:rPr>
              <a:t>Best Practices</a:t>
            </a:r>
          </a:p>
        </p:txBody>
      </p:sp>
    </p:spTree>
    <p:extLst>
      <p:ext uri="{BB962C8B-B14F-4D97-AF65-F5344CB8AC3E}">
        <p14:creationId xmlns:p14="http://schemas.microsoft.com/office/powerpoint/2010/main" val="3930512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C0891-4C4E-F60D-1D17-C613C3B339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9187CDE-398E-4971-D9B4-6C56EEB03C62}"/>
              </a:ext>
            </a:extLst>
          </p:cNvPr>
          <p:cNvSpPr>
            <a:spLocks noGrp="1"/>
          </p:cNvSpPr>
          <p:nvPr>
            <p:ph type="title"/>
          </p:nvPr>
        </p:nvSpPr>
        <p:spPr>
          <a:xfrm>
            <a:off x="3947531" y="209029"/>
            <a:ext cx="8040029" cy="1140269"/>
          </a:xfrm>
        </p:spPr>
        <p:txBody>
          <a:bodyPr anchor="ctr">
            <a:normAutofit/>
          </a:bodyPr>
          <a:lstStyle/>
          <a:p>
            <a:pPr algn="ctr"/>
            <a:r>
              <a:rPr lang="en-US"/>
              <a:t>Best Practices: General</a:t>
            </a:r>
          </a:p>
        </p:txBody>
      </p:sp>
      <p:sp>
        <p:nvSpPr>
          <p:cNvPr id="5" name="Text Placeholder 4">
            <a:extLst>
              <a:ext uri="{FF2B5EF4-FFF2-40B4-BE49-F238E27FC236}">
                <a16:creationId xmlns:a16="http://schemas.microsoft.com/office/drawing/2014/main" id="{04AEBF11-82C8-3D05-621B-4961BCF73851}"/>
              </a:ext>
            </a:extLst>
          </p:cNvPr>
          <p:cNvSpPr>
            <a:spLocks noGrp="1"/>
          </p:cNvSpPr>
          <p:nvPr>
            <p:ph type="body" sz="quarter" idx="10"/>
          </p:nvPr>
        </p:nvSpPr>
        <p:spPr>
          <a:xfrm>
            <a:off x="514814" y="2310807"/>
            <a:ext cx="11162371" cy="4264653"/>
          </a:xfrm>
        </p:spPr>
        <p:txBody>
          <a:bodyPr/>
          <a:lstStyle/>
          <a:p>
            <a:pPr marL="0" indent="0">
              <a:buNone/>
            </a:pPr>
            <a:r>
              <a:rPr lang="en-US" b="1" u="sng"/>
              <a:t>Form Completion &amp; Submission</a:t>
            </a:r>
            <a:endParaRPr lang="en-US"/>
          </a:p>
          <a:p>
            <a:r>
              <a:rPr lang="en-US"/>
              <a:t>Up-to-date version available on ADHE website</a:t>
            </a:r>
          </a:p>
          <a:p>
            <a:r>
              <a:rPr lang="en-US"/>
              <a:t>Intended to be completed and signed digitally, not printed and scanned</a:t>
            </a:r>
          </a:p>
          <a:p>
            <a:pPr lvl="1"/>
            <a:r>
              <a:rPr lang="en-US"/>
              <a:t>Tip: Most digital signatures will lock pdfs and prevent them from being edited. Get your CAO’s digital signature last.</a:t>
            </a:r>
          </a:p>
          <a:p>
            <a:r>
              <a:rPr lang="en-US"/>
              <a:t>Enable Java, if prompted</a:t>
            </a:r>
          </a:p>
          <a:p>
            <a:r>
              <a:rPr lang="en-US"/>
              <a:t>Board of Trustees approval/notification date must be prior to the AHECB meeting date</a:t>
            </a:r>
          </a:p>
          <a:p>
            <a:r>
              <a:rPr lang="en-US"/>
              <a:t>Required supporting documents should be attached to form </a:t>
            </a:r>
            <a:r>
              <a:rPr lang="en-US" sz="1800" i="1">
                <a:solidFill>
                  <a:schemeClr val="accent4"/>
                </a:solidFill>
              </a:rPr>
              <a:t>(</a:t>
            </a:r>
            <a:r>
              <a:rPr lang="en-US" sz="1800" i="1">
                <a:solidFill>
                  <a:schemeClr val="accent4"/>
                </a:solidFill>
                <a:hlinkClick r:id="rId2">
                  <a:extLst>
                    <a:ext uri="{A12FA001-AC4F-418D-AE19-62706E023703}">
                      <ahyp:hlinkClr xmlns:ahyp="http://schemas.microsoft.com/office/drawing/2018/hyperlinkcolor" val="tx"/>
                    </a:ext>
                  </a:extLst>
                </a:hlinkClick>
              </a:rPr>
              <a:t>Demo video</a:t>
            </a:r>
            <a:r>
              <a:rPr lang="en-US" sz="1800" i="1">
                <a:solidFill>
                  <a:schemeClr val="accent4"/>
                </a:solidFill>
              </a:rPr>
              <a:t>)</a:t>
            </a:r>
          </a:p>
          <a:p>
            <a:r>
              <a:rPr lang="en-US"/>
              <a:t>When submitting more than one form, please do not combine as one large file.</a:t>
            </a:r>
            <a:endParaRPr lang="en-US">
              <a:solidFill>
                <a:schemeClr val="accent4"/>
              </a:solidFill>
            </a:endParaRPr>
          </a:p>
          <a:p>
            <a:r>
              <a:rPr lang="en-US"/>
              <a:t>Uploaded to the </a:t>
            </a:r>
            <a:r>
              <a:rPr lang="en-US">
                <a:hlinkClick r:id="rId3"/>
              </a:rPr>
              <a:t>File Transfer System</a:t>
            </a:r>
            <a:r>
              <a:rPr lang="en-US"/>
              <a:t> into appropriate folder</a:t>
            </a:r>
          </a:p>
        </p:txBody>
      </p:sp>
    </p:spTree>
    <p:extLst>
      <p:ext uri="{BB962C8B-B14F-4D97-AF65-F5344CB8AC3E}">
        <p14:creationId xmlns:p14="http://schemas.microsoft.com/office/powerpoint/2010/main" val="3667832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DCF0F-2693-65B9-0CAC-E6CCE0427C85}"/>
              </a:ext>
            </a:extLst>
          </p:cNvPr>
          <p:cNvSpPr>
            <a:spLocks noGrp="1"/>
          </p:cNvSpPr>
          <p:nvPr>
            <p:ph type="title"/>
          </p:nvPr>
        </p:nvSpPr>
        <p:spPr>
          <a:xfrm>
            <a:off x="1155558" y="637762"/>
            <a:ext cx="4284397" cy="5576770"/>
          </a:xfrm>
        </p:spPr>
        <p:txBody>
          <a:bodyPr vert="horz" lIns="91440" tIns="45720" rIns="91440" bIns="45720" rtlCol="0" anchor="ctr">
            <a:normAutofit/>
          </a:bodyPr>
          <a:lstStyle/>
          <a:p>
            <a:r>
              <a:rPr lang="en-US" sz="6600" kern="1200">
                <a:solidFill>
                  <a:schemeClr val="bg1"/>
                </a:solidFill>
                <a:latin typeface="+mj-lt"/>
                <a:ea typeface="+mj-ea"/>
                <a:cs typeface="+mj-cs"/>
              </a:rPr>
              <a:t>What would you do, Tracy?</a:t>
            </a:r>
          </a:p>
        </p:txBody>
      </p:sp>
      <p:sp>
        <p:nvSpPr>
          <p:cNvPr id="4" name="Rectangle 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D795B5-9738-5F97-11F7-9AF4C839346F}"/>
              </a:ext>
            </a:extLst>
          </p:cNvPr>
          <p:cNvSpPr txBox="1"/>
          <p:nvPr/>
        </p:nvSpPr>
        <p:spPr>
          <a:xfrm>
            <a:off x="6484922" y="67535"/>
            <a:ext cx="5515294" cy="6717223"/>
          </a:xfrm>
          <a:prstGeom prst="rect">
            <a:avLst/>
          </a:prstGeom>
          <a:noFill/>
        </p:spPr>
        <p:txBody>
          <a:bodyPr wrap="square" rtlCol="0">
            <a:spAutoFit/>
          </a:bodyPr>
          <a:lstStyle/>
          <a:p>
            <a:pPr algn="ctr"/>
            <a:r>
              <a:rPr lang="en-US" b="1"/>
              <a:t>When completing the LOI or LON form, I would complete it in this order (if possible)</a:t>
            </a:r>
          </a:p>
          <a:p>
            <a:pPr algn="ctr"/>
            <a:endParaRPr lang="en-US" sz="1200" b="1"/>
          </a:p>
          <a:p>
            <a:pPr marL="342900" indent="-342900">
              <a:spcAft>
                <a:spcPts val="300"/>
              </a:spcAft>
              <a:buClr>
                <a:schemeClr val="accent4">
                  <a:lumMod val="75000"/>
                </a:schemeClr>
              </a:buClr>
              <a:buAutoNum type="arabicPeriod"/>
            </a:pPr>
            <a:r>
              <a:rPr lang="en-US"/>
              <a:t>Download latest version from ADHE’s </a:t>
            </a:r>
            <a:r>
              <a:rPr lang="en-US">
                <a:hlinkClick r:id="rId2"/>
              </a:rPr>
              <a:t>website</a:t>
            </a:r>
            <a:r>
              <a:rPr lang="en-US"/>
              <a:t>.</a:t>
            </a:r>
          </a:p>
          <a:p>
            <a:pPr marL="342900" indent="-342900">
              <a:spcAft>
                <a:spcPts val="300"/>
              </a:spcAft>
              <a:buClr>
                <a:schemeClr val="accent4">
                  <a:lumMod val="75000"/>
                </a:schemeClr>
              </a:buClr>
              <a:buAutoNum type="arabicPeriod"/>
            </a:pPr>
            <a:r>
              <a:rPr lang="en-US"/>
              <a:t>Save it on my computer using a naming convention that is informative and includes my institution’s abbreviation, award type, program name, etc.</a:t>
            </a:r>
          </a:p>
          <a:p>
            <a:pPr defTabSz="627063">
              <a:spcAft>
                <a:spcPts val="300"/>
              </a:spcAft>
            </a:pPr>
            <a:r>
              <a:rPr lang="en-US"/>
              <a:t> 	Ex. LON ASU BS Exercise Science Revision</a:t>
            </a:r>
          </a:p>
          <a:p>
            <a:pPr marL="342900" indent="-342900">
              <a:spcAft>
                <a:spcPts val="300"/>
              </a:spcAft>
              <a:buClr>
                <a:schemeClr val="accent4">
                  <a:lumMod val="75000"/>
                </a:schemeClr>
              </a:buClr>
              <a:buFont typeface="+mj-lt"/>
              <a:buAutoNum type="arabicPeriod" startAt="3"/>
            </a:pPr>
            <a:r>
              <a:rPr lang="en-US"/>
              <a:t>At the top of the form, select my institution and complete the remaining institutional information </a:t>
            </a:r>
            <a:r>
              <a:rPr lang="en-US" i="1"/>
              <a:t>skipping the signature (for now).</a:t>
            </a:r>
            <a:endParaRPr lang="en-US"/>
          </a:p>
          <a:p>
            <a:pPr marL="342900" indent="-342900">
              <a:spcAft>
                <a:spcPts val="300"/>
              </a:spcAft>
              <a:buClr>
                <a:schemeClr val="accent4">
                  <a:lumMod val="75000"/>
                </a:schemeClr>
              </a:buClr>
              <a:buFont typeface="+mj-lt"/>
              <a:buAutoNum type="arabicPeriod" startAt="3"/>
            </a:pPr>
            <a:r>
              <a:rPr lang="en-US"/>
              <a:t>If you are unsure of the President/Chancellor Approval Date or the BOT Approval/Notification Date, please do not skip it. Ask your CAO to complete this information when they add their signature. </a:t>
            </a:r>
          </a:p>
          <a:p>
            <a:pPr marL="342900" indent="-342900">
              <a:spcAft>
                <a:spcPts val="300"/>
              </a:spcAft>
              <a:buClr>
                <a:schemeClr val="accent4">
                  <a:lumMod val="75000"/>
                </a:schemeClr>
              </a:buClr>
              <a:buFont typeface="+mj-lt"/>
              <a:buAutoNum type="arabicPeriod" startAt="3"/>
            </a:pPr>
            <a:r>
              <a:rPr lang="en-US"/>
              <a:t>Complete the required information in the appropriate category.</a:t>
            </a:r>
          </a:p>
          <a:p>
            <a:pPr marL="342900" indent="-342900">
              <a:spcAft>
                <a:spcPts val="300"/>
              </a:spcAft>
              <a:buClr>
                <a:schemeClr val="accent4">
                  <a:lumMod val="75000"/>
                </a:schemeClr>
              </a:buClr>
              <a:buFont typeface="+mj-lt"/>
              <a:buAutoNum type="arabicPeriod" startAt="3"/>
            </a:pPr>
            <a:r>
              <a:rPr lang="en-US"/>
              <a:t>Attach required documentation.</a:t>
            </a:r>
          </a:p>
          <a:p>
            <a:pPr marL="342900" indent="-342900">
              <a:spcAft>
                <a:spcPts val="300"/>
              </a:spcAft>
              <a:buClr>
                <a:schemeClr val="accent4">
                  <a:lumMod val="75000"/>
                </a:schemeClr>
              </a:buClr>
              <a:buFont typeface="+mj-lt"/>
              <a:buAutoNum type="arabicPeriod" startAt="3"/>
            </a:pPr>
            <a:r>
              <a:rPr lang="en-US"/>
              <a:t>Save!</a:t>
            </a:r>
          </a:p>
          <a:p>
            <a:pPr marL="342900" indent="-342900">
              <a:spcAft>
                <a:spcPts val="300"/>
              </a:spcAft>
              <a:buClr>
                <a:schemeClr val="accent4">
                  <a:lumMod val="75000"/>
                </a:schemeClr>
              </a:buClr>
              <a:buFont typeface="+mj-lt"/>
              <a:buAutoNum type="arabicPeriod" startAt="3"/>
            </a:pPr>
            <a:r>
              <a:rPr lang="en-US"/>
              <a:t>Send to your CAO for their digital signature (this will lock the form from edits).</a:t>
            </a:r>
          </a:p>
          <a:p>
            <a:pPr marL="342900" indent="-342900">
              <a:spcAft>
                <a:spcPts val="300"/>
              </a:spcAft>
              <a:buClr>
                <a:schemeClr val="accent4">
                  <a:lumMod val="75000"/>
                </a:schemeClr>
              </a:buClr>
              <a:buFont typeface="+mj-lt"/>
              <a:buAutoNum type="arabicPeriod" startAt="3"/>
            </a:pPr>
            <a:r>
              <a:rPr lang="en-US"/>
              <a:t>The CAO/AA staff will submit to ADHE via the File Transfer System.</a:t>
            </a:r>
          </a:p>
        </p:txBody>
      </p:sp>
    </p:spTree>
    <p:extLst>
      <p:ext uri="{BB962C8B-B14F-4D97-AF65-F5344CB8AC3E}">
        <p14:creationId xmlns:p14="http://schemas.microsoft.com/office/powerpoint/2010/main" val="207179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493B7-F030-9746-F71C-4BEB033B973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3057C1-249C-0D1B-D3AD-B513B042D66E}"/>
              </a:ext>
            </a:extLst>
          </p:cNvPr>
          <p:cNvSpPr>
            <a:spLocks noGrp="1"/>
          </p:cNvSpPr>
          <p:nvPr>
            <p:ph type="title"/>
          </p:nvPr>
        </p:nvSpPr>
        <p:spPr>
          <a:xfrm>
            <a:off x="3947531" y="209029"/>
            <a:ext cx="8040029" cy="1140269"/>
          </a:xfrm>
        </p:spPr>
        <p:txBody>
          <a:bodyPr anchor="ctr">
            <a:normAutofit/>
          </a:bodyPr>
          <a:lstStyle/>
          <a:p>
            <a:pPr algn="ctr"/>
            <a:r>
              <a:rPr lang="en-US"/>
              <a:t>Best Practices: Letter of Intent</a:t>
            </a:r>
          </a:p>
        </p:txBody>
      </p:sp>
      <p:sp>
        <p:nvSpPr>
          <p:cNvPr id="5" name="Text Placeholder 4">
            <a:extLst>
              <a:ext uri="{FF2B5EF4-FFF2-40B4-BE49-F238E27FC236}">
                <a16:creationId xmlns:a16="http://schemas.microsoft.com/office/drawing/2014/main" id="{3F11616E-627B-A84F-7B59-1DF0D2017BDE}"/>
              </a:ext>
            </a:extLst>
          </p:cNvPr>
          <p:cNvSpPr>
            <a:spLocks noGrp="1"/>
          </p:cNvSpPr>
          <p:nvPr>
            <p:ph type="body" sz="quarter" idx="10"/>
          </p:nvPr>
        </p:nvSpPr>
        <p:spPr>
          <a:xfrm>
            <a:off x="514814" y="2548993"/>
            <a:ext cx="11162371" cy="3523033"/>
          </a:xfrm>
        </p:spPr>
        <p:txBody>
          <a:bodyPr/>
          <a:lstStyle/>
          <a:p>
            <a:r>
              <a:rPr lang="en-US"/>
              <a:t>Send LOIs early!</a:t>
            </a:r>
          </a:p>
          <a:p>
            <a:pPr lvl="1"/>
            <a:r>
              <a:rPr lang="en-US"/>
              <a:t>LOI indicates intent to develop, it does not obligate the institution to create the credential</a:t>
            </a:r>
          </a:p>
          <a:p>
            <a:pPr lvl="1"/>
            <a:r>
              <a:rPr lang="en-US"/>
              <a:t>LOI will allow the institution to collect valuable feedback to better contribute to substance, details, or depth to a proposal</a:t>
            </a:r>
          </a:p>
          <a:p>
            <a:r>
              <a:rPr lang="en-US"/>
              <a:t>All workforce analysis fields are necessary for ADHE to create a meaningful report required in program proposals.</a:t>
            </a:r>
          </a:p>
          <a:p>
            <a:pPr lvl="1"/>
            <a:r>
              <a:rPr lang="en-US"/>
              <a:t>Partial CIP and SOC codes will not be accepted. </a:t>
            </a:r>
          </a:p>
        </p:txBody>
      </p:sp>
    </p:spTree>
    <p:extLst>
      <p:ext uri="{BB962C8B-B14F-4D97-AF65-F5344CB8AC3E}">
        <p14:creationId xmlns:p14="http://schemas.microsoft.com/office/powerpoint/2010/main" val="173696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018A-D69B-AC14-6FAA-77902FCB0D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3A97FF0-5376-EAA8-0EEB-AEB7487180C4}"/>
              </a:ext>
            </a:extLst>
          </p:cNvPr>
          <p:cNvSpPr>
            <a:spLocks noGrp="1"/>
          </p:cNvSpPr>
          <p:nvPr>
            <p:ph type="title"/>
          </p:nvPr>
        </p:nvSpPr>
        <p:spPr>
          <a:xfrm>
            <a:off x="3947531" y="209029"/>
            <a:ext cx="8040029" cy="1140269"/>
          </a:xfrm>
        </p:spPr>
        <p:txBody>
          <a:bodyPr anchor="ctr">
            <a:normAutofit/>
          </a:bodyPr>
          <a:lstStyle/>
          <a:p>
            <a:pPr algn="ctr"/>
            <a:r>
              <a:rPr lang="en-US"/>
              <a:t>Best Practices: Proposal</a:t>
            </a:r>
          </a:p>
        </p:txBody>
      </p:sp>
      <p:sp>
        <p:nvSpPr>
          <p:cNvPr id="5" name="Text Placeholder 4">
            <a:extLst>
              <a:ext uri="{FF2B5EF4-FFF2-40B4-BE49-F238E27FC236}">
                <a16:creationId xmlns:a16="http://schemas.microsoft.com/office/drawing/2014/main" id="{0FD0AA3A-C840-8CD2-D7DF-FF42388BDA82}"/>
              </a:ext>
            </a:extLst>
          </p:cNvPr>
          <p:cNvSpPr>
            <a:spLocks noGrp="1"/>
          </p:cNvSpPr>
          <p:nvPr>
            <p:ph type="body" sz="quarter" idx="10"/>
          </p:nvPr>
        </p:nvSpPr>
        <p:spPr>
          <a:xfrm>
            <a:off x="514814" y="2295293"/>
            <a:ext cx="11162371" cy="4456251"/>
          </a:xfrm>
        </p:spPr>
        <p:txBody>
          <a:bodyPr lIns="91440" tIns="45720" rIns="91440" bIns="45720" anchor="t"/>
          <a:lstStyle/>
          <a:p>
            <a:r>
              <a:rPr lang="en-US">
                <a:solidFill>
                  <a:srgbClr val="002060"/>
                </a:solidFill>
              </a:rPr>
              <a:t>Should be written as though this is your 15 minutes of fame! </a:t>
            </a:r>
          </a:p>
          <a:p>
            <a:r>
              <a:rPr lang="en-US">
                <a:solidFill>
                  <a:srgbClr val="002060"/>
                </a:solidFill>
              </a:rPr>
              <a:t>The Board’s first impression of your program will be from reading the summary prepared by ADHE Academic Affairs staff. The summary of the program is only as good as the information provided in the proposal. </a:t>
            </a:r>
          </a:p>
          <a:p>
            <a:r>
              <a:rPr lang="en-US">
                <a:solidFill>
                  <a:srgbClr val="002060"/>
                </a:solidFill>
                <a:ea typeface="Calibri"/>
                <a:cs typeface="Calibri"/>
              </a:rPr>
              <a:t>Please use AI (LLM) responsibly and ensure content has been thoroughly reviewed for accuracy and relevance. It is good practice to cite when AI has been used. </a:t>
            </a:r>
          </a:p>
          <a:p>
            <a:r>
              <a:rPr lang="en-US">
                <a:solidFill>
                  <a:srgbClr val="002060"/>
                </a:solidFill>
                <a:ea typeface="Calibri"/>
                <a:cs typeface="Calibri"/>
              </a:rPr>
              <a:t>Program advisory committees should be formed and have met prior to proposal submission. </a:t>
            </a:r>
          </a:p>
          <a:p>
            <a:r>
              <a:rPr lang="en-US">
                <a:solidFill>
                  <a:srgbClr val="002060"/>
                </a:solidFill>
                <a:ea typeface="Calibri"/>
                <a:cs typeface="Calibri"/>
              </a:rPr>
              <a:t>ADHE Academic Affairs Staff are willing to review and provide feedback on draft proposals before formal submission.</a:t>
            </a:r>
          </a:p>
          <a:p>
            <a:pPr lvl="1">
              <a:buFont typeface="Courier New" panose="020B0604020202020204" pitchFamily="34" charset="0"/>
              <a:buChar char="o"/>
            </a:pPr>
            <a:r>
              <a:rPr lang="en-US">
                <a:solidFill>
                  <a:srgbClr val="002060"/>
                </a:solidFill>
                <a:ea typeface="Calibri"/>
                <a:cs typeface="Calibri"/>
              </a:rPr>
              <a:t>Because each program and proposal has unique features and elements, we would encourage you to seek guidance and feedback early and often.</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4092092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F9258-007D-D11E-3A4A-D66FB92DCB0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849A791-EA6C-8F38-B688-78948508ADCF}"/>
              </a:ext>
            </a:extLst>
          </p:cNvPr>
          <p:cNvSpPr>
            <a:spLocks noGrp="1"/>
          </p:cNvSpPr>
          <p:nvPr>
            <p:ph type="title"/>
          </p:nvPr>
        </p:nvSpPr>
        <p:spPr>
          <a:xfrm>
            <a:off x="3947531" y="209029"/>
            <a:ext cx="8040029" cy="1140269"/>
          </a:xfrm>
        </p:spPr>
        <p:txBody>
          <a:bodyPr anchor="ctr">
            <a:normAutofit fontScale="90000"/>
          </a:bodyPr>
          <a:lstStyle/>
          <a:p>
            <a:pPr algn="ctr"/>
            <a:r>
              <a:rPr lang="en-US"/>
              <a:t>Best Practices: Letter of Notification</a:t>
            </a:r>
          </a:p>
        </p:txBody>
      </p:sp>
      <p:sp>
        <p:nvSpPr>
          <p:cNvPr id="5" name="Text Placeholder 4">
            <a:extLst>
              <a:ext uri="{FF2B5EF4-FFF2-40B4-BE49-F238E27FC236}">
                <a16:creationId xmlns:a16="http://schemas.microsoft.com/office/drawing/2014/main" id="{EBF47CFA-901E-C5DE-7E7A-F4AF208C4D51}"/>
              </a:ext>
            </a:extLst>
          </p:cNvPr>
          <p:cNvSpPr>
            <a:spLocks noGrp="1"/>
          </p:cNvSpPr>
          <p:nvPr>
            <p:ph type="body" sz="quarter" idx="10"/>
          </p:nvPr>
        </p:nvSpPr>
        <p:spPr>
          <a:xfrm>
            <a:off x="514814" y="2364059"/>
            <a:ext cx="11162371" cy="4181707"/>
          </a:xfrm>
        </p:spPr>
        <p:txBody>
          <a:bodyPr/>
          <a:lstStyle/>
          <a:p>
            <a:r>
              <a:rPr lang="en-US"/>
              <a:t>Email notifications are not required for LONs </a:t>
            </a:r>
            <a:r>
              <a:rPr lang="en-US" i="1"/>
              <a:t>except</a:t>
            </a:r>
            <a:r>
              <a:rPr lang="en-US"/>
              <a:t> for Category 6, adding a New Off-Campus Location for Concurrent Education.</a:t>
            </a:r>
          </a:p>
          <a:p>
            <a:r>
              <a:rPr lang="en-US"/>
              <a:t>For similar programs, multiple categories can be completed on the same LON form</a:t>
            </a:r>
          </a:p>
          <a:p>
            <a:r>
              <a:rPr lang="en-US"/>
              <a:t>Form fields should be completed based on the information listed on the AHECB Approval Lists.</a:t>
            </a:r>
          </a:p>
          <a:p>
            <a:pPr lvl="1"/>
            <a:r>
              <a:rPr lang="en-US"/>
              <a:t>Access these </a:t>
            </a:r>
            <a:r>
              <a:rPr lang="en-US">
                <a:hlinkClick r:id="rId2"/>
              </a:rPr>
              <a:t>lists</a:t>
            </a:r>
            <a:r>
              <a:rPr lang="en-US"/>
              <a:t> directly from our website. Googling will result in old versions!</a:t>
            </a:r>
          </a:p>
          <a:p>
            <a:pPr lvl="1"/>
            <a:r>
              <a:rPr lang="en-US" i="1"/>
              <a:t>Discrepancies between AHECB and institutional information are common. Contact us for guidance on how to resolve these </a:t>
            </a:r>
            <a:r>
              <a:rPr lang="en-US"/>
              <a:t>differences</a:t>
            </a:r>
            <a:r>
              <a:rPr lang="en-US" i="1"/>
              <a:t>.</a:t>
            </a:r>
          </a:p>
          <a:p>
            <a:r>
              <a:rPr lang="en-US"/>
              <a:t>If a program is not approved to be offered online, a concentration under this parent program </a:t>
            </a:r>
            <a:r>
              <a:rPr lang="en-US" i="1"/>
              <a:t>cannot</a:t>
            </a:r>
            <a:r>
              <a:rPr lang="en-US"/>
              <a:t> be offered online. It is package deal…online approval must be obtained for the parent program first.</a:t>
            </a:r>
          </a:p>
        </p:txBody>
      </p:sp>
    </p:spTree>
    <p:extLst>
      <p:ext uri="{BB962C8B-B14F-4D97-AF65-F5344CB8AC3E}">
        <p14:creationId xmlns:p14="http://schemas.microsoft.com/office/powerpoint/2010/main" val="3621369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BE72-2C77-3987-633B-27F7B4DDDB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681E5D-E3C5-3779-0E89-2979B078D756}"/>
              </a:ext>
            </a:extLst>
          </p:cNvPr>
          <p:cNvSpPr>
            <a:spLocks noGrp="1"/>
          </p:cNvSpPr>
          <p:nvPr>
            <p:ph type="title"/>
          </p:nvPr>
        </p:nvSpPr>
        <p:spPr>
          <a:xfrm>
            <a:off x="3947531" y="209029"/>
            <a:ext cx="8040029" cy="1140269"/>
          </a:xfrm>
        </p:spPr>
        <p:txBody>
          <a:bodyPr anchor="ctr">
            <a:normAutofit fontScale="90000"/>
          </a:bodyPr>
          <a:lstStyle/>
          <a:p>
            <a:pPr algn="ctr"/>
            <a:r>
              <a:rPr lang="en-US"/>
              <a:t>Best Practices: Letter of Notification</a:t>
            </a:r>
          </a:p>
        </p:txBody>
      </p:sp>
      <p:sp>
        <p:nvSpPr>
          <p:cNvPr id="5" name="Text Placeholder 4">
            <a:extLst>
              <a:ext uri="{FF2B5EF4-FFF2-40B4-BE49-F238E27FC236}">
                <a16:creationId xmlns:a16="http://schemas.microsoft.com/office/drawing/2014/main" id="{F92F6C66-E31B-F5B4-A3E8-C7A20E93FD51}"/>
              </a:ext>
            </a:extLst>
          </p:cNvPr>
          <p:cNvSpPr>
            <a:spLocks noGrp="1"/>
          </p:cNvSpPr>
          <p:nvPr>
            <p:ph type="body" sz="quarter" idx="10"/>
          </p:nvPr>
        </p:nvSpPr>
        <p:spPr>
          <a:xfrm>
            <a:off x="514814" y="2569542"/>
            <a:ext cx="11162371" cy="3399743"/>
          </a:xfrm>
        </p:spPr>
        <p:txBody>
          <a:bodyPr lIns="91440" tIns="45720" rIns="91440" bIns="45720" anchor="t"/>
          <a:lstStyle/>
          <a:p>
            <a:r>
              <a:rPr lang="en-US" dirty="0"/>
              <a:t>Effective Dates are </a:t>
            </a:r>
            <a:r>
              <a:rPr lang="en-US" i="1" u="sng" dirty="0"/>
              <a:t>very</a:t>
            </a:r>
            <a:r>
              <a:rPr lang="en-US" dirty="0"/>
              <a:t> important!</a:t>
            </a:r>
          </a:p>
          <a:p>
            <a:pPr lvl="1">
              <a:buFont typeface="Courier New" panose="020B0604020202020204" pitchFamily="34" charset="0"/>
              <a:buChar char="o"/>
            </a:pPr>
            <a:r>
              <a:rPr lang="en-US" dirty="0">
                <a:ea typeface="Calibri"/>
                <a:cs typeface="Calibri"/>
                <a:sym typeface="Wingdings" panose="05000000000000000000" pitchFamily="2" charset="2"/>
              </a:rPr>
              <a:t>Directly affects a program’s status and how it appears on the Approval Lists</a:t>
            </a:r>
          </a:p>
          <a:p>
            <a:pPr lvl="2">
              <a:buFont typeface="Courier New" panose="020B0604020202020204" pitchFamily="34" charset="0"/>
              <a:buChar char="o"/>
            </a:pPr>
            <a:r>
              <a:rPr lang="en-US" dirty="0">
                <a:ea typeface="Calibri"/>
                <a:cs typeface="Calibri"/>
                <a:sym typeface="Wingdings" panose="05000000000000000000" pitchFamily="2" charset="2"/>
              </a:rPr>
              <a:t>Statuses exist to accommodate for phase-out and teach-out plans. </a:t>
            </a:r>
          </a:p>
          <a:p>
            <a:pPr lvl="1">
              <a:buFont typeface="Courier New" panose="020B0604020202020204" pitchFamily="34" charset="0"/>
              <a:buChar char="o"/>
            </a:pPr>
            <a:r>
              <a:rPr lang="en-US" dirty="0"/>
              <a:t>Determines a program’s starting and ending dates </a:t>
            </a:r>
          </a:p>
          <a:p>
            <a:pPr lvl="1">
              <a:buFont typeface="Courier New" panose="020B0604020202020204" pitchFamily="34" charset="0"/>
              <a:buChar char="o"/>
            </a:pPr>
            <a:r>
              <a:rPr lang="en-US" dirty="0">
                <a:ea typeface="Calibri"/>
                <a:cs typeface="Calibri"/>
              </a:rPr>
              <a:t>Has a direct impact on </a:t>
            </a:r>
            <a:r>
              <a:rPr lang="en-US" dirty="0">
                <a:ea typeface="Calibri"/>
                <a:cs typeface="Calibri"/>
                <a:sym typeface="Wingdings" panose="05000000000000000000" pitchFamily="2" charset="2"/>
              </a:rPr>
              <a:t>program viability &amp; program review.</a:t>
            </a:r>
          </a:p>
          <a:p>
            <a:endParaRPr lang="en-US" dirty="0"/>
          </a:p>
        </p:txBody>
      </p:sp>
    </p:spTree>
    <p:extLst>
      <p:ext uri="{BB962C8B-B14F-4D97-AF65-F5344CB8AC3E}">
        <p14:creationId xmlns:p14="http://schemas.microsoft.com/office/powerpoint/2010/main" val="254609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52BEB6-D0A7-ECA2-2911-B7D6D02B4716}"/>
              </a:ext>
            </a:extLst>
          </p:cNvPr>
          <p:cNvSpPr>
            <a:spLocks noGrp="1"/>
          </p:cNvSpPr>
          <p:nvPr>
            <p:ph type="title"/>
          </p:nvPr>
        </p:nvSpPr>
        <p:spPr>
          <a:xfrm>
            <a:off x="3963861" y="201343"/>
            <a:ext cx="8040029" cy="1147968"/>
          </a:xfrm>
        </p:spPr>
        <p:txBody>
          <a:bodyPr anchor="ctr"/>
          <a:lstStyle/>
          <a:p>
            <a:pPr algn="ctr"/>
            <a:r>
              <a:rPr lang="en-US"/>
              <a:t>ADHE Structure and Purpose</a:t>
            </a:r>
          </a:p>
        </p:txBody>
      </p:sp>
      <p:grpSp>
        <p:nvGrpSpPr>
          <p:cNvPr id="14" name="Group 13">
            <a:extLst>
              <a:ext uri="{FF2B5EF4-FFF2-40B4-BE49-F238E27FC236}">
                <a16:creationId xmlns:a16="http://schemas.microsoft.com/office/drawing/2014/main" id="{65BCABC3-1601-3CA4-C4E8-5EB15D59505A}"/>
              </a:ext>
            </a:extLst>
          </p:cNvPr>
          <p:cNvGrpSpPr>
            <a:grpSpLocks noGrp="1" noUngrp="1" noRot="1" noChangeAspect="1" noMove="1" noResize="1"/>
          </p:cNvGrpSpPr>
          <p:nvPr/>
        </p:nvGrpSpPr>
        <p:grpSpPr>
          <a:xfrm>
            <a:off x="958369" y="369528"/>
            <a:ext cx="2060902" cy="1862204"/>
            <a:chOff x="1850735" y="3352487"/>
            <a:chExt cx="2872315" cy="2595386"/>
          </a:xfrm>
        </p:grpSpPr>
        <p:sp>
          <p:nvSpPr>
            <p:cNvPr id="12" name="Hexagon 11">
              <a:extLst>
                <a:ext uri="{FF2B5EF4-FFF2-40B4-BE49-F238E27FC236}">
                  <a16:creationId xmlns:a16="http://schemas.microsoft.com/office/drawing/2014/main" id="{CC70964D-7928-67AB-BDD7-230E7690CA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6E17D300-6762-40FE-C323-44F9BC085AFE}"/>
                </a:ext>
              </a:extLst>
            </p:cNvPr>
            <p:cNvPicPr>
              <a:picLocks noGrp="1" noRot="1" noChangeAspect="1" noMove="1" noResize="1" noEditPoints="1" noAdjustHandles="1" noChangeArrowheads="1" noChangeShapeType="1" noCrop="1"/>
            </p:cNvPicPr>
            <p:nvPr/>
          </p:nvPicPr>
          <p:blipFill>
            <a:blip r:embed="rId3"/>
            <a:stretch>
              <a:fillRect/>
            </a:stretch>
          </p:blipFill>
          <p:spPr>
            <a:xfrm>
              <a:off x="1850735" y="3352487"/>
              <a:ext cx="2872314" cy="1992818"/>
            </a:xfrm>
            <a:prstGeom prst="rect">
              <a:avLst/>
            </a:prstGeom>
          </p:spPr>
        </p:pic>
      </p:grpSp>
      <p:pic>
        <p:nvPicPr>
          <p:cNvPr id="4" name="Picture 3">
            <a:extLst>
              <a:ext uri="{FF2B5EF4-FFF2-40B4-BE49-F238E27FC236}">
                <a16:creationId xmlns:a16="http://schemas.microsoft.com/office/drawing/2014/main" id="{50E5ECAF-2CC7-7E8A-307C-E8CADD459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925" y="2107565"/>
            <a:ext cx="1962150" cy="1819275"/>
          </a:xfrm>
          <a:prstGeom prst="rect">
            <a:avLst/>
          </a:prstGeom>
        </p:spPr>
      </p:pic>
      <p:sp>
        <p:nvSpPr>
          <p:cNvPr id="5" name="Rectangle 4">
            <a:extLst>
              <a:ext uri="{FF2B5EF4-FFF2-40B4-BE49-F238E27FC236}">
                <a16:creationId xmlns:a16="http://schemas.microsoft.com/office/drawing/2014/main" id="{3472E209-F5D4-F4CE-0982-87F3E65A51E8}"/>
              </a:ext>
            </a:extLst>
          </p:cNvPr>
          <p:cNvSpPr/>
          <p:nvPr/>
        </p:nvSpPr>
        <p:spPr>
          <a:xfrm>
            <a:off x="382082" y="4661874"/>
            <a:ext cx="1645920" cy="1645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5"/>
            <a:extLst>
              <a:ext uri="{FF2B5EF4-FFF2-40B4-BE49-F238E27FC236}">
                <a16:creationId xmlns:a16="http://schemas.microsoft.com/office/drawing/2014/main" id="{463B7BA9-D51D-E4B2-49C4-EAA5E1725F31}"/>
              </a:ext>
            </a:extLst>
          </p:cNvPr>
          <p:cNvSpPr txBox="1"/>
          <p:nvPr/>
        </p:nvSpPr>
        <p:spPr>
          <a:xfrm>
            <a:off x="427802" y="5384464"/>
            <a:ext cx="1554480" cy="923330"/>
          </a:xfrm>
          <a:prstGeom prst="rect">
            <a:avLst/>
          </a:prstGeom>
          <a:noFill/>
        </p:spPr>
        <p:txBody>
          <a:bodyPr wrap="square" rtlCol="0">
            <a:spAutoFit/>
          </a:bodyPr>
          <a:lstStyle/>
          <a:p>
            <a:pPr algn="ctr"/>
            <a:r>
              <a:rPr lang="en-US" b="1">
                <a:solidFill>
                  <a:srgbClr val="002060"/>
                </a:solidFill>
              </a:rPr>
              <a:t>Elementary &amp; Secondary Education</a:t>
            </a:r>
          </a:p>
        </p:txBody>
      </p:sp>
      <p:pic>
        <p:nvPicPr>
          <p:cNvPr id="16" name="Graphic 15" descr="Schoolhouse with solid fill">
            <a:extLst>
              <a:ext uri="{FF2B5EF4-FFF2-40B4-BE49-F238E27FC236}">
                <a16:creationId xmlns:a16="http://schemas.microsoft.com/office/drawing/2014/main" id="{065988B0-1125-2EE1-2DC7-A25A1330DF0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5296" y="4603944"/>
            <a:ext cx="819492" cy="819492"/>
          </a:xfrm>
          <a:prstGeom prst="rect">
            <a:avLst/>
          </a:prstGeom>
        </p:spPr>
      </p:pic>
      <p:sp>
        <p:nvSpPr>
          <p:cNvPr id="17" name="Rectangle 16">
            <a:extLst>
              <a:ext uri="{FF2B5EF4-FFF2-40B4-BE49-F238E27FC236}">
                <a16:creationId xmlns:a16="http://schemas.microsoft.com/office/drawing/2014/main" id="{D58920A0-6E1A-8FC0-C5AB-822A6A71631E}"/>
              </a:ext>
            </a:extLst>
          </p:cNvPr>
          <p:cNvSpPr/>
          <p:nvPr/>
        </p:nvSpPr>
        <p:spPr>
          <a:xfrm>
            <a:off x="2339427" y="4661874"/>
            <a:ext cx="1645920" cy="1645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7"/>
            <a:extLst>
              <a:ext uri="{FF2B5EF4-FFF2-40B4-BE49-F238E27FC236}">
                <a16:creationId xmlns:a16="http://schemas.microsoft.com/office/drawing/2014/main" id="{59269B14-16EA-FC77-D451-31EA25998EA9}"/>
              </a:ext>
            </a:extLst>
          </p:cNvPr>
          <p:cNvSpPr txBox="1"/>
          <p:nvPr/>
        </p:nvSpPr>
        <p:spPr>
          <a:xfrm>
            <a:off x="2349776" y="5371405"/>
            <a:ext cx="1634732" cy="923330"/>
          </a:xfrm>
          <a:prstGeom prst="rect">
            <a:avLst/>
          </a:prstGeom>
          <a:noFill/>
        </p:spPr>
        <p:txBody>
          <a:bodyPr wrap="square" rtlCol="0">
            <a:spAutoFit/>
          </a:bodyPr>
          <a:lstStyle/>
          <a:p>
            <a:pPr algn="ctr"/>
            <a:r>
              <a:rPr lang="en-US" b="1">
                <a:solidFill>
                  <a:srgbClr val="002060"/>
                </a:solidFill>
              </a:rPr>
              <a:t>Career &amp; Technical Education</a:t>
            </a:r>
          </a:p>
        </p:txBody>
      </p:sp>
      <p:pic>
        <p:nvPicPr>
          <p:cNvPr id="20" name="Graphic 19" descr="Tools with solid fill">
            <a:extLst>
              <a:ext uri="{FF2B5EF4-FFF2-40B4-BE49-F238E27FC236}">
                <a16:creationId xmlns:a16="http://schemas.microsoft.com/office/drawing/2014/main" id="{74E491DA-587D-FEFB-9581-16D8C13E086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842324" y="4692210"/>
            <a:ext cx="639708" cy="639708"/>
          </a:xfrm>
          <a:prstGeom prst="rect">
            <a:avLst/>
          </a:prstGeom>
        </p:spPr>
      </p:pic>
      <p:sp>
        <p:nvSpPr>
          <p:cNvPr id="21" name="Rectangle 20">
            <a:extLst>
              <a:ext uri="{FF2B5EF4-FFF2-40B4-BE49-F238E27FC236}">
                <a16:creationId xmlns:a16="http://schemas.microsoft.com/office/drawing/2014/main" id="{6CC160B2-3348-44DE-2CA9-509CB2E7DEAC}"/>
              </a:ext>
            </a:extLst>
          </p:cNvPr>
          <p:cNvSpPr/>
          <p:nvPr/>
        </p:nvSpPr>
        <p:spPr>
          <a:xfrm>
            <a:off x="4296772" y="4648815"/>
            <a:ext cx="1645920" cy="1645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9"/>
            <a:extLst>
              <a:ext uri="{FF2B5EF4-FFF2-40B4-BE49-F238E27FC236}">
                <a16:creationId xmlns:a16="http://schemas.microsoft.com/office/drawing/2014/main" id="{6267B154-0333-4334-B9EC-9A389579E1A4}"/>
              </a:ext>
            </a:extLst>
          </p:cNvPr>
          <p:cNvSpPr txBox="1"/>
          <p:nvPr/>
        </p:nvSpPr>
        <p:spPr>
          <a:xfrm>
            <a:off x="4342283" y="5471775"/>
            <a:ext cx="1554480" cy="646331"/>
          </a:xfrm>
          <a:prstGeom prst="rect">
            <a:avLst/>
          </a:prstGeom>
          <a:noFill/>
        </p:spPr>
        <p:txBody>
          <a:bodyPr wrap="square" rtlCol="0">
            <a:spAutoFit/>
          </a:bodyPr>
          <a:lstStyle/>
          <a:p>
            <a:pPr algn="ctr"/>
            <a:r>
              <a:rPr lang="en-US" b="1">
                <a:solidFill>
                  <a:srgbClr val="002060"/>
                </a:solidFill>
              </a:rPr>
              <a:t>Higher Education</a:t>
            </a:r>
          </a:p>
        </p:txBody>
      </p:sp>
      <p:pic>
        <p:nvPicPr>
          <p:cNvPr id="24" name="Graphic 23" descr="Graduation cap with solid fill">
            <a:extLst>
              <a:ext uri="{FF2B5EF4-FFF2-40B4-BE49-F238E27FC236}">
                <a16:creationId xmlns:a16="http://schemas.microsoft.com/office/drawing/2014/main" id="{AE8902DD-34B7-0007-1BA0-1B97D04F03A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726169" y="4580102"/>
            <a:ext cx="782320" cy="782320"/>
          </a:xfrm>
          <a:prstGeom prst="rect">
            <a:avLst/>
          </a:prstGeom>
        </p:spPr>
      </p:pic>
      <p:sp>
        <p:nvSpPr>
          <p:cNvPr id="25" name="Rectangle 24">
            <a:extLst>
              <a:ext uri="{FF2B5EF4-FFF2-40B4-BE49-F238E27FC236}">
                <a16:creationId xmlns:a16="http://schemas.microsoft.com/office/drawing/2014/main" id="{F46C5C2C-0F8D-38F1-EFEA-A7EA7A894EB5}"/>
              </a:ext>
            </a:extLst>
          </p:cNvPr>
          <p:cNvSpPr/>
          <p:nvPr/>
        </p:nvSpPr>
        <p:spPr>
          <a:xfrm>
            <a:off x="6254117" y="4648815"/>
            <a:ext cx="1645920" cy="1645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rId11"/>
            <a:extLst>
              <a:ext uri="{FF2B5EF4-FFF2-40B4-BE49-F238E27FC236}">
                <a16:creationId xmlns:a16="http://schemas.microsoft.com/office/drawing/2014/main" id="{ABA9EFF8-9FBE-399A-2C93-BB02C25276C9}"/>
              </a:ext>
            </a:extLst>
          </p:cNvPr>
          <p:cNvSpPr txBox="1"/>
          <p:nvPr/>
        </p:nvSpPr>
        <p:spPr>
          <a:xfrm>
            <a:off x="6299836" y="5371405"/>
            <a:ext cx="1554480" cy="646331"/>
          </a:xfrm>
          <a:prstGeom prst="rect">
            <a:avLst/>
          </a:prstGeom>
          <a:noFill/>
        </p:spPr>
        <p:txBody>
          <a:bodyPr wrap="square" rtlCol="0">
            <a:spAutoFit/>
          </a:bodyPr>
          <a:lstStyle/>
          <a:p>
            <a:pPr algn="ctr"/>
            <a:r>
              <a:rPr lang="en-US" b="1">
                <a:solidFill>
                  <a:srgbClr val="002060"/>
                </a:solidFill>
              </a:rPr>
              <a:t>Arkansas State Library</a:t>
            </a:r>
          </a:p>
        </p:txBody>
      </p:sp>
      <p:pic>
        <p:nvPicPr>
          <p:cNvPr id="28" name="Graphic 27" descr="Books with solid fill">
            <a:extLst>
              <a:ext uri="{FF2B5EF4-FFF2-40B4-BE49-F238E27FC236}">
                <a16:creationId xmlns:a16="http://schemas.microsoft.com/office/drawing/2014/main" id="{ED2C24F6-620E-C27B-D13B-3C1BA4EE18C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757036" y="4697479"/>
            <a:ext cx="640080" cy="640080"/>
          </a:xfrm>
          <a:prstGeom prst="rect">
            <a:avLst/>
          </a:prstGeom>
        </p:spPr>
      </p:pic>
      <p:sp>
        <p:nvSpPr>
          <p:cNvPr id="29" name="Rectangle 28">
            <a:extLst>
              <a:ext uri="{FF2B5EF4-FFF2-40B4-BE49-F238E27FC236}">
                <a16:creationId xmlns:a16="http://schemas.microsoft.com/office/drawing/2014/main" id="{488F40B3-2C0A-7F1D-F930-801412C15C76}"/>
              </a:ext>
            </a:extLst>
          </p:cNvPr>
          <p:cNvSpPr/>
          <p:nvPr/>
        </p:nvSpPr>
        <p:spPr>
          <a:xfrm>
            <a:off x="8211881" y="4636809"/>
            <a:ext cx="1645920" cy="1645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C507A14-160B-9913-3AEF-223054CBA973}"/>
              </a:ext>
            </a:extLst>
          </p:cNvPr>
          <p:cNvSpPr txBox="1"/>
          <p:nvPr/>
        </p:nvSpPr>
        <p:spPr>
          <a:xfrm>
            <a:off x="8229273" y="5331918"/>
            <a:ext cx="1645920" cy="923330"/>
          </a:xfrm>
          <a:prstGeom prst="rect">
            <a:avLst/>
          </a:prstGeom>
          <a:noFill/>
        </p:spPr>
        <p:txBody>
          <a:bodyPr wrap="square" rtlCol="0">
            <a:spAutoFit/>
          </a:bodyPr>
          <a:lstStyle/>
          <a:p>
            <a:pPr algn="ctr"/>
            <a:r>
              <a:rPr lang="en-US" b="1">
                <a:solidFill>
                  <a:srgbClr val="002060"/>
                </a:solidFill>
              </a:rPr>
              <a:t>Schools for The Deaf &amp; The Blind</a:t>
            </a:r>
          </a:p>
        </p:txBody>
      </p:sp>
      <p:sp>
        <p:nvSpPr>
          <p:cNvPr id="33" name="Rectangle 32">
            <a:extLst>
              <a:ext uri="{FF2B5EF4-FFF2-40B4-BE49-F238E27FC236}">
                <a16:creationId xmlns:a16="http://schemas.microsoft.com/office/drawing/2014/main" id="{A7139A56-4043-DDF5-7235-69CE12205FAC}"/>
              </a:ext>
            </a:extLst>
          </p:cNvPr>
          <p:cNvSpPr/>
          <p:nvPr/>
        </p:nvSpPr>
        <p:spPr>
          <a:xfrm>
            <a:off x="10168806" y="4636809"/>
            <a:ext cx="1645920" cy="1645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hlinkClick r:id="rId13"/>
            <a:extLst>
              <a:ext uri="{FF2B5EF4-FFF2-40B4-BE49-F238E27FC236}">
                <a16:creationId xmlns:a16="http://schemas.microsoft.com/office/drawing/2014/main" id="{A4BB8CE3-A86E-1787-7DCB-3654B163E9AE}"/>
              </a:ext>
            </a:extLst>
          </p:cNvPr>
          <p:cNvSpPr txBox="1"/>
          <p:nvPr/>
        </p:nvSpPr>
        <p:spPr>
          <a:xfrm>
            <a:off x="10225462" y="5359399"/>
            <a:ext cx="1554480" cy="923330"/>
          </a:xfrm>
          <a:prstGeom prst="rect">
            <a:avLst/>
          </a:prstGeom>
          <a:noFill/>
        </p:spPr>
        <p:txBody>
          <a:bodyPr wrap="square" rtlCol="0">
            <a:spAutoFit/>
          </a:bodyPr>
          <a:lstStyle/>
          <a:p>
            <a:pPr algn="ctr"/>
            <a:r>
              <a:rPr lang="en-US" b="1">
                <a:solidFill>
                  <a:srgbClr val="002060"/>
                </a:solidFill>
              </a:rPr>
              <a:t>MLK Jr. Commission &amp; Board</a:t>
            </a:r>
          </a:p>
        </p:txBody>
      </p:sp>
      <p:pic>
        <p:nvPicPr>
          <p:cNvPr id="35" name="Graphic 34" descr="Users with solid fill">
            <a:extLst>
              <a:ext uri="{FF2B5EF4-FFF2-40B4-BE49-F238E27FC236}">
                <a16:creationId xmlns:a16="http://schemas.microsoft.com/office/drawing/2014/main" id="{532FA632-E716-22D9-8AB4-A6EDCB12C07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621702" y="4590262"/>
            <a:ext cx="762000" cy="762000"/>
          </a:xfrm>
          <a:prstGeom prst="rect">
            <a:avLst/>
          </a:prstGeom>
        </p:spPr>
      </p:pic>
      <p:pic>
        <p:nvPicPr>
          <p:cNvPr id="37" name="Picture 36">
            <a:extLst>
              <a:ext uri="{FF2B5EF4-FFF2-40B4-BE49-F238E27FC236}">
                <a16:creationId xmlns:a16="http://schemas.microsoft.com/office/drawing/2014/main" id="{8572C0A2-2FC8-307B-D401-662F98D795F8}"/>
              </a:ext>
            </a:extLst>
          </p:cNvPr>
          <p:cNvPicPr>
            <a:picLocks noChangeAspect="1"/>
          </p:cNvPicPr>
          <p:nvPr/>
        </p:nvPicPr>
        <p:blipFill>
          <a:blip r:embed="rId15"/>
          <a:stretch>
            <a:fillRect/>
          </a:stretch>
        </p:blipFill>
        <p:spPr>
          <a:xfrm>
            <a:off x="8724725" y="4648815"/>
            <a:ext cx="656535" cy="562745"/>
          </a:xfrm>
          <a:prstGeom prst="rect">
            <a:avLst/>
          </a:prstGeom>
        </p:spPr>
      </p:pic>
      <p:sp>
        <p:nvSpPr>
          <p:cNvPr id="40" name="TextBox 39">
            <a:extLst>
              <a:ext uri="{FF2B5EF4-FFF2-40B4-BE49-F238E27FC236}">
                <a16:creationId xmlns:a16="http://schemas.microsoft.com/office/drawing/2014/main" id="{093E836D-CFF3-5755-E267-52F6570845A9}"/>
              </a:ext>
            </a:extLst>
          </p:cNvPr>
          <p:cNvSpPr txBox="1"/>
          <p:nvPr/>
        </p:nvSpPr>
        <p:spPr>
          <a:xfrm>
            <a:off x="2075986" y="3821823"/>
            <a:ext cx="8040029" cy="646331"/>
          </a:xfrm>
          <a:prstGeom prst="rect">
            <a:avLst/>
          </a:prstGeom>
          <a:noFill/>
        </p:spPr>
        <p:txBody>
          <a:bodyPr wrap="square" rtlCol="0">
            <a:spAutoFit/>
          </a:bodyPr>
          <a:lstStyle/>
          <a:p>
            <a:r>
              <a:rPr lang="en-US" sz="3600" b="1">
                <a:ln w="10160">
                  <a:solidFill>
                    <a:srgbClr val="002060"/>
                  </a:solidFill>
                  <a:prstDash val="solid"/>
                </a:ln>
                <a:solidFill>
                  <a:srgbClr val="002060"/>
                </a:solidFill>
                <a:effectLst>
                  <a:outerShdw blurRad="50800" dist="38100" dir="2700000" algn="tl" rotWithShape="0">
                    <a:prstClr val="black">
                      <a:alpha val="40000"/>
                    </a:prstClr>
                  </a:outerShdw>
                </a:effectLst>
              </a:rPr>
              <a:t>ARKANSAS DEPARTMENT OF EDUCATION</a:t>
            </a:r>
          </a:p>
        </p:txBody>
      </p:sp>
    </p:spTree>
    <p:extLst>
      <p:ext uri="{BB962C8B-B14F-4D97-AF65-F5344CB8AC3E}">
        <p14:creationId xmlns:p14="http://schemas.microsoft.com/office/powerpoint/2010/main" val="2787477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layAGame">
            <a:hlinkClick r:id="" action="ppaction://media"/>
            <a:extLst>
              <a:ext uri="{FF2B5EF4-FFF2-40B4-BE49-F238E27FC236}">
                <a16:creationId xmlns:a16="http://schemas.microsoft.com/office/drawing/2014/main" id="{2B300D61-B4CE-8F5B-24D7-C0748E3E25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6144802"/>
            <a:ext cx="609600" cy="609600"/>
          </a:xfrm>
          <a:prstGeom prst="rect">
            <a:avLst/>
          </a:prstGeom>
        </p:spPr>
      </p:pic>
      <p:sp>
        <p:nvSpPr>
          <p:cNvPr id="4" name="TextBox 3">
            <a:extLst>
              <a:ext uri="{FF2B5EF4-FFF2-40B4-BE49-F238E27FC236}">
                <a16:creationId xmlns:a16="http://schemas.microsoft.com/office/drawing/2014/main" id="{4B406004-F5CB-3969-35F8-ED5893E8D982}"/>
              </a:ext>
            </a:extLst>
          </p:cNvPr>
          <p:cNvSpPr txBox="1"/>
          <p:nvPr/>
        </p:nvSpPr>
        <p:spPr>
          <a:xfrm>
            <a:off x="568730" y="2921168"/>
            <a:ext cx="9914562" cy="1015663"/>
          </a:xfrm>
          <a:prstGeom prst="rect">
            <a:avLst/>
          </a:prstGeom>
          <a:noFill/>
        </p:spPr>
        <p:txBody>
          <a:bodyPr wrap="square">
            <a:spAutoFit/>
          </a:bodyPr>
          <a:lstStyle/>
          <a:p>
            <a:pPr algn="ctr"/>
            <a:r>
              <a:rPr lang="en-US" sz="6000" b="1">
                <a:solidFill>
                  <a:schemeClr val="accent5">
                    <a:lumMod val="60000"/>
                    <a:lumOff val="40000"/>
                  </a:schemeClr>
                </a:solidFill>
                <a:latin typeface="Simplified Arabic Fixed" panose="020F0502020204030204" pitchFamily="49" charset="-78"/>
                <a:cs typeface="Simplified Arabic Fixed" panose="020F0502020204030204" pitchFamily="49" charset="-78"/>
              </a:rPr>
              <a:t>SHALL WE PLAY A GAME?</a:t>
            </a:r>
          </a:p>
        </p:txBody>
      </p:sp>
      <p:sp>
        <p:nvSpPr>
          <p:cNvPr id="5" name="Rectangle 4">
            <a:extLst>
              <a:ext uri="{FF2B5EF4-FFF2-40B4-BE49-F238E27FC236}">
                <a16:creationId xmlns:a16="http://schemas.microsoft.com/office/drawing/2014/main" id="{96D4B266-F253-9407-C9C6-0D64EA3AEC84}"/>
              </a:ext>
            </a:extLst>
          </p:cNvPr>
          <p:cNvSpPr/>
          <p:nvPr/>
        </p:nvSpPr>
        <p:spPr>
          <a:xfrm>
            <a:off x="10483292" y="2921168"/>
            <a:ext cx="523982" cy="77056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70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939">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What Would You Do? (2004-present) Logo by UnitedSaint on DeviantArt">
            <a:extLst>
              <a:ext uri="{FF2B5EF4-FFF2-40B4-BE49-F238E27FC236}">
                <a16:creationId xmlns:a16="http://schemas.microsoft.com/office/drawing/2014/main" id="{1A7E3970-6933-4C20-AEB8-F46800110BB9}"/>
              </a:ext>
            </a:extLst>
          </p:cNvPr>
          <p:cNvPicPr>
            <a:picLocks noChangeAspect="1"/>
          </p:cNvPicPr>
          <p:nvPr/>
        </p:nvPicPr>
        <p:blipFill>
          <a:blip r:embed="rId3"/>
          <a:stretch>
            <a:fillRect/>
          </a:stretch>
        </p:blipFill>
        <p:spPr>
          <a:xfrm>
            <a:off x="2066926" y="1968058"/>
            <a:ext cx="2531002" cy="1834976"/>
          </a:xfrm>
          <a:prstGeom prst="rect">
            <a:avLst/>
          </a:prstGeom>
        </p:spPr>
      </p:pic>
      <p:sp>
        <p:nvSpPr>
          <p:cNvPr id="10" name="Freeform: Shape 9">
            <a:extLst>
              <a:ext uri="{FF2B5EF4-FFF2-40B4-BE49-F238E27FC236}">
                <a16:creationId xmlns:a16="http://schemas.microsoft.com/office/drawing/2014/main" id="{3B5AD0A0-A19E-E152-630D-FCA6F527F7D2}"/>
              </a:ext>
            </a:extLst>
          </p:cNvPr>
          <p:cNvSpPr/>
          <p:nvPr/>
        </p:nvSpPr>
        <p:spPr>
          <a:xfrm>
            <a:off x="6582496" y="2391519"/>
            <a:ext cx="5086452" cy="3612995"/>
          </a:xfrm>
          <a:custGeom>
            <a:avLst/>
            <a:gdLst>
              <a:gd name="csX0" fmla="*/ 0 w 3140025"/>
              <a:gd name="csY0" fmla="*/ 224640 h 2246401"/>
              <a:gd name="csX1" fmla="*/ 224640 w 3140025"/>
              <a:gd name="csY1" fmla="*/ 0 h 2246401"/>
              <a:gd name="csX2" fmla="*/ 2915385 w 3140025"/>
              <a:gd name="csY2" fmla="*/ 0 h 2246401"/>
              <a:gd name="csX3" fmla="*/ 3140025 w 3140025"/>
              <a:gd name="csY3" fmla="*/ 224640 h 2246401"/>
              <a:gd name="csX4" fmla="*/ 3140025 w 3140025"/>
              <a:gd name="csY4" fmla="*/ 2021761 h 2246401"/>
              <a:gd name="csX5" fmla="*/ 2915385 w 3140025"/>
              <a:gd name="csY5" fmla="*/ 2246401 h 2246401"/>
              <a:gd name="csX6" fmla="*/ 224640 w 3140025"/>
              <a:gd name="csY6" fmla="*/ 2246401 h 2246401"/>
              <a:gd name="csX7" fmla="*/ 0 w 3140025"/>
              <a:gd name="csY7" fmla="*/ 2021761 h 2246401"/>
              <a:gd name="csX8" fmla="*/ 0 w 3140025"/>
              <a:gd name="csY8" fmla="*/ 224640 h 2246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40025" h="2246401">
                <a:moveTo>
                  <a:pt x="0" y="224640"/>
                </a:moveTo>
                <a:cubicBezTo>
                  <a:pt x="0" y="100575"/>
                  <a:pt x="100575" y="0"/>
                  <a:pt x="224640" y="0"/>
                </a:cubicBezTo>
                <a:lnTo>
                  <a:pt x="2915385" y="0"/>
                </a:lnTo>
                <a:cubicBezTo>
                  <a:pt x="3039450" y="0"/>
                  <a:pt x="3140025" y="100575"/>
                  <a:pt x="3140025" y="224640"/>
                </a:cubicBezTo>
                <a:lnTo>
                  <a:pt x="3140025" y="2021761"/>
                </a:lnTo>
                <a:cubicBezTo>
                  <a:pt x="3140025" y="2145826"/>
                  <a:pt x="3039450" y="2246401"/>
                  <a:pt x="2915385" y="2246401"/>
                </a:cubicBezTo>
                <a:lnTo>
                  <a:pt x="224640" y="2246401"/>
                </a:lnTo>
                <a:cubicBezTo>
                  <a:pt x="100575" y="2246401"/>
                  <a:pt x="0" y="2145826"/>
                  <a:pt x="0" y="2021761"/>
                </a:cubicBezTo>
                <a:lnTo>
                  <a:pt x="0" y="224640"/>
                </a:lnTo>
                <a:close/>
              </a:path>
            </a:pathLst>
          </a:custGeom>
          <a:ln w="76200">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565" tIns="130565" rIns="130565" bIns="130565" numCol="1" spcCol="1270" anchor="ctr" anchorCtr="0">
            <a:noAutofit/>
          </a:bodyPr>
          <a:lstStyle/>
          <a:p>
            <a:pPr algn="ctr" defTabSz="362712">
              <a:lnSpc>
                <a:spcPct val="90000"/>
              </a:lnSpc>
              <a:spcBef>
                <a:spcPct val="0"/>
              </a:spcBef>
              <a:spcAft>
                <a:spcPct val="35000"/>
              </a:spcAft>
            </a:pPr>
            <a:r>
              <a:rPr lang="en-US" sz="2800" kern="1200">
                <a:solidFill>
                  <a:schemeClr val="dk1">
                    <a:hueOff val="0"/>
                    <a:satOff val="0"/>
                    <a:lumOff val="0"/>
                    <a:alphaOff val="0"/>
                  </a:schemeClr>
                </a:solidFill>
                <a:latin typeface="+mn-lt"/>
                <a:ea typeface="+mn-ea"/>
                <a:cs typeface="+mn-cs"/>
              </a:rPr>
              <a:t>Our college’s Art Department is interested in creating a Certificate of Proficiency in Graphic Design. Many faculty have begun developing new courses that will comprise 12 hours of the total 15 credit hours. </a:t>
            </a:r>
            <a:endParaRPr lang="en-US" sz="2800" kern="1200"/>
          </a:p>
        </p:txBody>
      </p:sp>
      <p:sp>
        <p:nvSpPr>
          <p:cNvPr id="2" name="TextBox 1">
            <a:extLst>
              <a:ext uri="{FF2B5EF4-FFF2-40B4-BE49-F238E27FC236}">
                <a16:creationId xmlns:a16="http://schemas.microsoft.com/office/drawing/2014/main" id="{396326DB-E814-3B7D-B910-E1C0845AD9E3}"/>
              </a:ext>
            </a:extLst>
          </p:cNvPr>
          <p:cNvSpPr txBox="1"/>
          <p:nvPr/>
        </p:nvSpPr>
        <p:spPr>
          <a:xfrm>
            <a:off x="9325080" y="6369856"/>
            <a:ext cx="2866918" cy="338554"/>
          </a:xfrm>
          <a:prstGeom prst="rect">
            <a:avLst/>
          </a:prstGeom>
          <a:noFill/>
        </p:spPr>
        <p:txBody>
          <a:bodyPr wrap="square" rtlCol="0">
            <a:spAutoFit/>
          </a:bodyPr>
          <a:lstStyle/>
          <a:p>
            <a:r>
              <a:rPr lang="en-US" sz="1600" i="1" dirty="0"/>
              <a:t>Answer is in slide notes below.</a:t>
            </a:r>
          </a:p>
        </p:txBody>
      </p:sp>
    </p:spTree>
    <p:extLst>
      <p:ext uri="{BB962C8B-B14F-4D97-AF65-F5344CB8AC3E}">
        <p14:creationId xmlns:p14="http://schemas.microsoft.com/office/powerpoint/2010/main" val="1806890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371BFD-843C-EA95-0A54-7696BE87FDB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What Would You Do? (2004-present) Logo by UnitedSaint on DeviantArt">
            <a:extLst>
              <a:ext uri="{FF2B5EF4-FFF2-40B4-BE49-F238E27FC236}">
                <a16:creationId xmlns:a16="http://schemas.microsoft.com/office/drawing/2014/main" id="{44F67E88-C1A4-514B-D407-4F22112FD089}"/>
              </a:ext>
            </a:extLst>
          </p:cNvPr>
          <p:cNvPicPr>
            <a:picLocks noChangeAspect="1"/>
          </p:cNvPicPr>
          <p:nvPr/>
        </p:nvPicPr>
        <p:blipFill>
          <a:blip r:embed="rId3"/>
          <a:stretch>
            <a:fillRect/>
          </a:stretch>
        </p:blipFill>
        <p:spPr>
          <a:xfrm>
            <a:off x="2066926" y="1968058"/>
            <a:ext cx="2531002" cy="1834976"/>
          </a:xfrm>
          <a:prstGeom prst="rect">
            <a:avLst/>
          </a:prstGeom>
        </p:spPr>
      </p:pic>
      <p:sp>
        <p:nvSpPr>
          <p:cNvPr id="12" name="Freeform: Shape 11">
            <a:extLst>
              <a:ext uri="{FF2B5EF4-FFF2-40B4-BE49-F238E27FC236}">
                <a16:creationId xmlns:a16="http://schemas.microsoft.com/office/drawing/2014/main" id="{7B024E11-B47F-B2DD-60BF-B4F462090A89}"/>
              </a:ext>
            </a:extLst>
          </p:cNvPr>
          <p:cNvSpPr/>
          <p:nvPr/>
        </p:nvSpPr>
        <p:spPr>
          <a:xfrm>
            <a:off x="6582496" y="2393880"/>
            <a:ext cx="5083681" cy="3318552"/>
          </a:xfrm>
          <a:custGeom>
            <a:avLst/>
            <a:gdLst>
              <a:gd name="csX0" fmla="*/ 0 w 3144953"/>
              <a:gd name="csY0" fmla="*/ 224640 h 2246401"/>
              <a:gd name="csX1" fmla="*/ 224640 w 3144953"/>
              <a:gd name="csY1" fmla="*/ 0 h 2246401"/>
              <a:gd name="csX2" fmla="*/ 2920313 w 3144953"/>
              <a:gd name="csY2" fmla="*/ 0 h 2246401"/>
              <a:gd name="csX3" fmla="*/ 3144953 w 3144953"/>
              <a:gd name="csY3" fmla="*/ 224640 h 2246401"/>
              <a:gd name="csX4" fmla="*/ 3144953 w 3144953"/>
              <a:gd name="csY4" fmla="*/ 2021761 h 2246401"/>
              <a:gd name="csX5" fmla="*/ 2920313 w 3144953"/>
              <a:gd name="csY5" fmla="*/ 2246401 h 2246401"/>
              <a:gd name="csX6" fmla="*/ 224640 w 3144953"/>
              <a:gd name="csY6" fmla="*/ 2246401 h 2246401"/>
              <a:gd name="csX7" fmla="*/ 0 w 3144953"/>
              <a:gd name="csY7" fmla="*/ 2021761 h 2246401"/>
              <a:gd name="csX8" fmla="*/ 0 w 3144953"/>
              <a:gd name="csY8" fmla="*/ 224640 h 2246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44953" h="2246401">
                <a:moveTo>
                  <a:pt x="0" y="224640"/>
                </a:moveTo>
                <a:cubicBezTo>
                  <a:pt x="0" y="100575"/>
                  <a:pt x="100575" y="0"/>
                  <a:pt x="224640" y="0"/>
                </a:cubicBezTo>
                <a:lnTo>
                  <a:pt x="2920313" y="0"/>
                </a:lnTo>
                <a:cubicBezTo>
                  <a:pt x="3044378" y="0"/>
                  <a:pt x="3144953" y="100575"/>
                  <a:pt x="3144953" y="224640"/>
                </a:cubicBezTo>
                <a:lnTo>
                  <a:pt x="3144953" y="2021761"/>
                </a:lnTo>
                <a:cubicBezTo>
                  <a:pt x="3144953" y="2145826"/>
                  <a:pt x="3044378" y="2246401"/>
                  <a:pt x="2920313" y="2246401"/>
                </a:cubicBezTo>
                <a:lnTo>
                  <a:pt x="224640" y="2246401"/>
                </a:lnTo>
                <a:cubicBezTo>
                  <a:pt x="100575" y="2246401"/>
                  <a:pt x="0" y="2145826"/>
                  <a:pt x="0" y="2021761"/>
                </a:cubicBezTo>
                <a:lnTo>
                  <a:pt x="0" y="224640"/>
                </a:lnTo>
                <a:close/>
              </a:path>
            </a:pathLst>
          </a:custGeom>
          <a:ln w="76200">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565" tIns="130565" rIns="130565" bIns="130565" numCol="1" spcCol="1270" anchor="ctr" anchorCtr="0">
            <a:noAutofit/>
          </a:bodyPr>
          <a:lstStyle/>
          <a:p>
            <a:pPr algn="ctr" defTabSz="362712">
              <a:lnSpc>
                <a:spcPct val="90000"/>
              </a:lnSpc>
              <a:spcBef>
                <a:spcPct val="0"/>
              </a:spcBef>
              <a:spcAft>
                <a:spcPct val="35000"/>
              </a:spcAft>
            </a:pPr>
            <a:r>
              <a:rPr lang="en-US" sz="2800" kern="1200">
                <a:solidFill>
                  <a:schemeClr val="dk1">
                    <a:hueOff val="0"/>
                    <a:satOff val="0"/>
                    <a:lumOff val="0"/>
                    <a:alphaOff val="0"/>
                  </a:schemeClr>
                </a:solidFill>
                <a:latin typeface="+mn-lt"/>
                <a:ea typeface="+mn-ea"/>
                <a:cs typeface="+mn-cs"/>
              </a:rPr>
              <a:t>A high school contacted us about offering our certificate programs in welding and construction technology to their students. We are excited for this opportunity since we haven’t offered courses to these students before!</a:t>
            </a:r>
            <a:endParaRPr lang="en-US" sz="2800" kern="1200"/>
          </a:p>
        </p:txBody>
      </p:sp>
      <p:sp>
        <p:nvSpPr>
          <p:cNvPr id="3" name="TextBox 2">
            <a:extLst>
              <a:ext uri="{FF2B5EF4-FFF2-40B4-BE49-F238E27FC236}">
                <a16:creationId xmlns:a16="http://schemas.microsoft.com/office/drawing/2014/main" id="{8BFFF220-BC26-38FF-549E-1758B12CB19D}"/>
              </a:ext>
            </a:extLst>
          </p:cNvPr>
          <p:cNvSpPr txBox="1"/>
          <p:nvPr/>
        </p:nvSpPr>
        <p:spPr>
          <a:xfrm>
            <a:off x="9325080" y="6369856"/>
            <a:ext cx="2866918" cy="338554"/>
          </a:xfrm>
          <a:prstGeom prst="rect">
            <a:avLst/>
          </a:prstGeom>
          <a:noFill/>
        </p:spPr>
        <p:txBody>
          <a:bodyPr wrap="square" rtlCol="0">
            <a:spAutoFit/>
          </a:bodyPr>
          <a:lstStyle/>
          <a:p>
            <a:r>
              <a:rPr lang="en-US" sz="1600" i="1" dirty="0"/>
              <a:t>Answer is in slide notes below.</a:t>
            </a:r>
          </a:p>
        </p:txBody>
      </p:sp>
    </p:spTree>
    <p:extLst>
      <p:ext uri="{BB962C8B-B14F-4D97-AF65-F5344CB8AC3E}">
        <p14:creationId xmlns:p14="http://schemas.microsoft.com/office/powerpoint/2010/main" val="4027048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8C721B-FCB5-1EA3-2329-6D8D26F4AD6D}"/>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What Would You Do? (2004-present) Logo by UnitedSaint on DeviantArt">
            <a:extLst>
              <a:ext uri="{FF2B5EF4-FFF2-40B4-BE49-F238E27FC236}">
                <a16:creationId xmlns:a16="http://schemas.microsoft.com/office/drawing/2014/main" id="{7FD08FD0-DC5C-4BDE-352A-97FBA03FE045}"/>
              </a:ext>
            </a:extLst>
          </p:cNvPr>
          <p:cNvPicPr>
            <a:picLocks noChangeAspect="1"/>
          </p:cNvPicPr>
          <p:nvPr/>
        </p:nvPicPr>
        <p:blipFill>
          <a:blip r:embed="rId3"/>
          <a:stretch>
            <a:fillRect/>
          </a:stretch>
        </p:blipFill>
        <p:spPr>
          <a:xfrm>
            <a:off x="2066926" y="1968058"/>
            <a:ext cx="2531002" cy="1834976"/>
          </a:xfrm>
          <a:prstGeom prst="rect">
            <a:avLst/>
          </a:prstGeom>
        </p:spPr>
      </p:pic>
      <p:sp>
        <p:nvSpPr>
          <p:cNvPr id="14" name="Freeform: Shape 13">
            <a:extLst>
              <a:ext uri="{FF2B5EF4-FFF2-40B4-BE49-F238E27FC236}">
                <a16:creationId xmlns:a16="http://schemas.microsoft.com/office/drawing/2014/main" id="{BD3FD88A-F498-C98E-3E18-AC748237D27A}"/>
              </a:ext>
            </a:extLst>
          </p:cNvPr>
          <p:cNvSpPr/>
          <p:nvPr/>
        </p:nvSpPr>
        <p:spPr>
          <a:xfrm>
            <a:off x="6421889" y="2366399"/>
            <a:ext cx="5342806" cy="3508373"/>
          </a:xfrm>
          <a:custGeom>
            <a:avLst/>
            <a:gdLst>
              <a:gd name="csX0" fmla="*/ 0 w 3174951"/>
              <a:gd name="csY0" fmla="*/ 226423 h 2264225"/>
              <a:gd name="csX1" fmla="*/ 226423 w 3174951"/>
              <a:gd name="csY1" fmla="*/ 0 h 2264225"/>
              <a:gd name="csX2" fmla="*/ 2948529 w 3174951"/>
              <a:gd name="csY2" fmla="*/ 0 h 2264225"/>
              <a:gd name="csX3" fmla="*/ 3174952 w 3174951"/>
              <a:gd name="csY3" fmla="*/ 226423 h 2264225"/>
              <a:gd name="csX4" fmla="*/ 3174951 w 3174951"/>
              <a:gd name="csY4" fmla="*/ 2037803 h 2264225"/>
              <a:gd name="csX5" fmla="*/ 2948528 w 3174951"/>
              <a:gd name="csY5" fmla="*/ 2264226 h 2264225"/>
              <a:gd name="csX6" fmla="*/ 226423 w 3174951"/>
              <a:gd name="csY6" fmla="*/ 2264225 h 2264225"/>
              <a:gd name="csX7" fmla="*/ 0 w 3174951"/>
              <a:gd name="csY7" fmla="*/ 2037802 h 2264225"/>
              <a:gd name="csX8" fmla="*/ 0 w 3174951"/>
              <a:gd name="csY8" fmla="*/ 226423 h 2264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74951" h="2264225">
                <a:moveTo>
                  <a:pt x="0" y="226423"/>
                </a:moveTo>
                <a:cubicBezTo>
                  <a:pt x="0" y="101373"/>
                  <a:pt x="101373" y="0"/>
                  <a:pt x="226423" y="0"/>
                </a:cubicBezTo>
                <a:lnTo>
                  <a:pt x="2948529" y="0"/>
                </a:lnTo>
                <a:cubicBezTo>
                  <a:pt x="3073579" y="0"/>
                  <a:pt x="3174952" y="101373"/>
                  <a:pt x="3174952" y="226423"/>
                </a:cubicBezTo>
                <a:cubicBezTo>
                  <a:pt x="3174952" y="830216"/>
                  <a:pt x="3174951" y="1434010"/>
                  <a:pt x="3174951" y="2037803"/>
                </a:cubicBezTo>
                <a:cubicBezTo>
                  <a:pt x="3174951" y="2162853"/>
                  <a:pt x="3073578" y="2264226"/>
                  <a:pt x="2948528" y="2264226"/>
                </a:cubicBezTo>
                <a:lnTo>
                  <a:pt x="226423" y="2264225"/>
                </a:lnTo>
                <a:cubicBezTo>
                  <a:pt x="101373" y="2264225"/>
                  <a:pt x="0" y="2162852"/>
                  <a:pt x="0" y="2037802"/>
                </a:cubicBezTo>
                <a:lnTo>
                  <a:pt x="0" y="226423"/>
                </a:lnTo>
                <a:close/>
              </a:path>
            </a:pathLst>
          </a:custGeom>
          <a:ln w="76200">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087" tIns="131087" rIns="131087" bIns="131087" numCol="1" spcCol="1270" anchor="ctr" anchorCtr="0">
            <a:noAutofit/>
          </a:bodyPr>
          <a:lstStyle/>
          <a:p>
            <a:pPr algn="ctr" defTabSz="362712">
              <a:lnSpc>
                <a:spcPct val="90000"/>
              </a:lnSpc>
              <a:spcBef>
                <a:spcPct val="0"/>
              </a:spcBef>
              <a:spcAft>
                <a:spcPct val="35000"/>
              </a:spcAft>
            </a:pPr>
            <a:r>
              <a:rPr lang="en-US" sz="2800" kern="1200">
                <a:solidFill>
                  <a:schemeClr val="dk1">
                    <a:hueOff val="0"/>
                    <a:satOff val="0"/>
                    <a:lumOff val="0"/>
                    <a:alphaOff val="0"/>
                  </a:schemeClr>
                </a:solidFill>
                <a:latin typeface="+mn-lt"/>
                <a:ea typeface="+mn-ea"/>
                <a:cs typeface="+mn-cs"/>
              </a:rPr>
              <a:t>Our Bachelor of Science in Computer Science degree has some outdated courses in the curriculum. We would like to remove twelve credit hours and replace them with 4 new courses in Artificial Intelligence. </a:t>
            </a:r>
            <a:endParaRPr lang="en-US" sz="2800" kern="1200"/>
          </a:p>
        </p:txBody>
      </p:sp>
      <p:sp>
        <p:nvSpPr>
          <p:cNvPr id="3" name="TextBox 2">
            <a:extLst>
              <a:ext uri="{FF2B5EF4-FFF2-40B4-BE49-F238E27FC236}">
                <a16:creationId xmlns:a16="http://schemas.microsoft.com/office/drawing/2014/main" id="{09E782AD-68C7-3FCB-0457-1249A5AF1C71}"/>
              </a:ext>
            </a:extLst>
          </p:cNvPr>
          <p:cNvSpPr txBox="1"/>
          <p:nvPr/>
        </p:nvSpPr>
        <p:spPr>
          <a:xfrm>
            <a:off x="9325080" y="6369856"/>
            <a:ext cx="2866918" cy="338554"/>
          </a:xfrm>
          <a:prstGeom prst="rect">
            <a:avLst/>
          </a:prstGeom>
          <a:noFill/>
        </p:spPr>
        <p:txBody>
          <a:bodyPr wrap="square" rtlCol="0">
            <a:spAutoFit/>
          </a:bodyPr>
          <a:lstStyle/>
          <a:p>
            <a:r>
              <a:rPr lang="en-US" sz="1600" i="1" dirty="0"/>
              <a:t>Answer is in slide notes below.</a:t>
            </a:r>
          </a:p>
        </p:txBody>
      </p:sp>
    </p:spTree>
    <p:extLst>
      <p:ext uri="{BB962C8B-B14F-4D97-AF65-F5344CB8AC3E}">
        <p14:creationId xmlns:p14="http://schemas.microsoft.com/office/powerpoint/2010/main" val="767806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6422EB-5104-4E6D-907A-DE63605FE284}"/>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81E0E8B-C6F7-0A61-F662-6F5712777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95D4DFAC-1FA4-5477-8EC1-D0EC193CB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BA9110FA-BC54-BF29-C909-5F4F1866A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What Would You Do? (2004-present) Logo by UnitedSaint on DeviantArt">
            <a:extLst>
              <a:ext uri="{FF2B5EF4-FFF2-40B4-BE49-F238E27FC236}">
                <a16:creationId xmlns:a16="http://schemas.microsoft.com/office/drawing/2014/main" id="{A15F7592-5544-0FA7-46D3-C4FC68C99E8E}"/>
              </a:ext>
            </a:extLst>
          </p:cNvPr>
          <p:cNvPicPr>
            <a:picLocks noChangeAspect="1"/>
          </p:cNvPicPr>
          <p:nvPr/>
        </p:nvPicPr>
        <p:blipFill>
          <a:blip r:embed="rId3"/>
          <a:stretch>
            <a:fillRect/>
          </a:stretch>
        </p:blipFill>
        <p:spPr>
          <a:xfrm>
            <a:off x="2066926" y="1968058"/>
            <a:ext cx="2531002" cy="1834976"/>
          </a:xfrm>
          <a:prstGeom prst="rect">
            <a:avLst/>
          </a:prstGeom>
        </p:spPr>
      </p:pic>
      <p:sp>
        <p:nvSpPr>
          <p:cNvPr id="14" name="Freeform: Shape 13">
            <a:extLst>
              <a:ext uri="{FF2B5EF4-FFF2-40B4-BE49-F238E27FC236}">
                <a16:creationId xmlns:a16="http://schemas.microsoft.com/office/drawing/2014/main" id="{30C89BA1-9775-FA14-CCF6-ED6DA247DF9B}"/>
              </a:ext>
            </a:extLst>
          </p:cNvPr>
          <p:cNvSpPr/>
          <p:nvPr/>
        </p:nvSpPr>
        <p:spPr>
          <a:xfrm>
            <a:off x="6256962" y="2510238"/>
            <a:ext cx="5507733" cy="3508373"/>
          </a:xfrm>
          <a:custGeom>
            <a:avLst/>
            <a:gdLst>
              <a:gd name="csX0" fmla="*/ 0 w 3174951"/>
              <a:gd name="csY0" fmla="*/ 226423 h 2264225"/>
              <a:gd name="csX1" fmla="*/ 226423 w 3174951"/>
              <a:gd name="csY1" fmla="*/ 0 h 2264225"/>
              <a:gd name="csX2" fmla="*/ 2948529 w 3174951"/>
              <a:gd name="csY2" fmla="*/ 0 h 2264225"/>
              <a:gd name="csX3" fmla="*/ 3174952 w 3174951"/>
              <a:gd name="csY3" fmla="*/ 226423 h 2264225"/>
              <a:gd name="csX4" fmla="*/ 3174951 w 3174951"/>
              <a:gd name="csY4" fmla="*/ 2037803 h 2264225"/>
              <a:gd name="csX5" fmla="*/ 2948528 w 3174951"/>
              <a:gd name="csY5" fmla="*/ 2264226 h 2264225"/>
              <a:gd name="csX6" fmla="*/ 226423 w 3174951"/>
              <a:gd name="csY6" fmla="*/ 2264225 h 2264225"/>
              <a:gd name="csX7" fmla="*/ 0 w 3174951"/>
              <a:gd name="csY7" fmla="*/ 2037802 h 2264225"/>
              <a:gd name="csX8" fmla="*/ 0 w 3174951"/>
              <a:gd name="csY8" fmla="*/ 226423 h 2264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74951" h="2264225">
                <a:moveTo>
                  <a:pt x="0" y="226423"/>
                </a:moveTo>
                <a:cubicBezTo>
                  <a:pt x="0" y="101373"/>
                  <a:pt x="101373" y="0"/>
                  <a:pt x="226423" y="0"/>
                </a:cubicBezTo>
                <a:lnTo>
                  <a:pt x="2948529" y="0"/>
                </a:lnTo>
                <a:cubicBezTo>
                  <a:pt x="3073579" y="0"/>
                  <a:pt x="3174952" y="101373"/>
                  <a:pt x="3174952" y="226423"/>
                </a:cubicBezTo>
                <a:cubicBezTo>
                  <a:pt x="3174952" y="830216"/>
                  <a:pt x="3174951" y="1434010"/>
                  <a:pt x="3174951" y="2037803"/>
                </a:cubicBezTo>
                <a:cubicBezTo>
                  <a:pt x="3174951" y="2162853"/>
                  <a:pt x="3073578" y="2264226"/>
                  <a:pt x="2948528" y="2264226"/>
                </a:cubicBezTo>
                <a:lnTo>
                  <a:pt x="226423" y="2264225"/>
                </a:lnTo>
                <a:cubicBezTo>
                  <a:pt x="101373" y="2264225"/>
                  <a:pt x="0" y="2162852"/>
                  <a:pt x="0" y="2037802"/>
                </a:cubicBezTo>
                <a:lnTo>
                  <a:pt x="0" y="226423"/>
                </a:lnTo>
                <a:close/>
              </a:path>
            </a:pathLst>
          </a:custGeom>
          <a:ln w="76200">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087" tIns="131087" rIns="131087" bIns="131087" numCol="1" spcCol="1270" anchor="ctr" anchorCtr="0">
            <a:noAutofit/>
          </a:bodyPr>
          <a:lstStyle/>
          <a:p>
            <a:pPr algn="ctr"/>
            <a:r>
              <a:rPr lang="en-US" sz="2800"/>
              <a:t>My institution has an Associate of Science in Agriculture degree which is currently 60 credit hours. We need to add American Government to the degree plan to comply with Act 566, which will increase the credit hours to 63. </a:t>
            </a:r>
          </a:p>
        </p:txBody>
      </p:sp>
    </p:spTree>
    <p:extLst>
      <p:ext uri="{BB962C8B-B14F-4D97-AF65-F5344CB8AC3E}">
        <p14:creationId xmlns:p14="http://schemas.microsoft.com/office/powerpoint/2010/main" val="2854386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0C0DBC-BF26-82A0-EEC8-8CBEFBC78564}"/>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E3156D9-491E-599F-C2B8-8F65EBC19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5A795A11-AE92-DF8C-E002-090C752A3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A7EA949-05F1-96A0-B13B-ED900C724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What Would You Do? (2004-present) Logo by UnitedSaint on DeviantArt">
            <a:extLst>
              <a:ext uri="{FF2B5EF4-FFF2-40B4-BE49-F238E27FC236}">
                <a16:creationId xmlns:a16="http://schemas.microsoft.com/office/drawing/2014/main" id="{0018D73E-4334-7AA9-C4C6-B91B99D9CFCC}"/>
              </a:ext>
            </a:extLst>
          </p:cNvPr>
          <p:cNvPicPr>
            <a:picLocks noChangeAspect="1"/>
          </p:cNvPicPr>
          <p:nvPr/>
        </p:nvPicPr>
        <p:blipFill>
          <a:blip r:embed="rId3"/>
          <a:stretch>
            <a:fillRect/>
          </a:stretch>
        </p:blipFill>
        <p:spPr>
          <a:xfrm>
            <a:off x="2066926" y="1968058"/>
            <a:ext cx="2531002" cy="1834976"/>
          </a:xfrm>
          <a:prstGeom prst="rect">
            <a:avLst/>
          </a:prstGeom>
        </p:spPr>
      </p:pic>
      <p:sp>
        <p:nvSpPr>
          <p:cNvPr id="14" name="Freeform: Shape 13">
            <a:extLst>
              <a:ext uri="{FF2B5EF4-FFF2-40B4-BE49-F238E27FC236}">
                <a16:creationId xmlns:a16="http://schemas.microsoft.com/office/drawing/2014/main" id="{31179341-C2EF-2DDC-1177-B2EA3CABA422}"/>
              </a:ext>
            </a:extLst>
          </p:cNvPr>
          <p:cNvSpPr/>
          <p:nvPr/>
        </p:nvSpPr>
        <p:spPr>
          <a:xfrm>
            <a:off x="6287784" y="2335577"/>
            <a:ext cx="5507733" cy="4044674"/>
          </a:xfrm>
          <a:custGeom>
            <a:avLst/>
            <a:gdLst>
              <a:gd name="csX0" fmla="*/ 0 w 3174951"/>
              <a:gd name="csY0" fmla="*/ 226423 h 2264225"/>
              <a:gd name="csX1" fmla="*/ 226423 w 3174951"/>
              <a:gd name="csY1" fmla="*/ 0 h 2264225"/>
              <a:gd name="csX2" fmla="*/ 2948529 w 3174951"/>
              <a:gd name="csY2" fmla="*/ 0 h 2264225"/>
              <a:gd name="csX3" fmla="*/ 3174952 w 3174951"/>
              <a:gd name="csY3" fmla="*/ 226423 h 2264225"/>
              <a:gd name="csX4" fmla="*/ 3174951 w 3174951"/>
              <a:gd name="csY4" fmla="*/ 2037803 h 2264225"/>
              <a:gd name="csX5" fmla="*/ 2948528 w 3174951"/>
              <a:gd name="csY5" fmla="*/ 2264226 h 2264225"/>
              <a:gd name="csX6" fmla="*/ 226423 w 3174951"/>
              <a:gd name="csY6" fmla="*/ 2264225 h 2264225"/>
              <a:gd name="csX7" fmla="*/ 0 w 3174951"/>
              <a:gd name="csY7" fmla="*/ 2037802 h 2264225"/>
              <a:gd name="csX8" fmla="*/ 0 w 3174951"/>
              <a:gd name="csY8" fmla="*/ 226423 h 2264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74951" h="2264225">
                <a:moveTo>
                  <a:pt x="0" y="226423"/>
                </a:moveTo>
                <a:cubicBezTo>
                  <a:pt x="0" y="101373"/>
                  <a:pt x="101373" y="0"/>
                  <a:pt x="226423" y="0"/>
                </a:cubicBezTo>
                <a:lnTo>
                  <a:pt x="2948529" y="0"/>
                </a:lnTo>
                <a:cubicBezTo>
                  <a:pt x="3073579" y="0"/>
                  <a:pt x="3174952" y="101373"/>
                  <a:pt x="3174952" y="226423"/>
                </a:cubicBezTo>
                <a:cubicBezTo>
                  <a:pt x="3174952" y="830216"/>
                  <a:pt x="3174951" y="1434010"/>
                  <a:pt x="3174951" y="2037803"/>
                </a:cubicBezTo>
                <a:cubicBezTo>
                  <a:pt x="3174951" y="2162853"/>
                  <a:pt x="3073578" y="2264226"/>
                  <a:pt x="2948528" y="2264226"/>
                </a:cubicBezTo>
                <a:lnTo>
                  <a:pt x="226423" y="2264225"/>
                </a:lnTo>
                <a:cubicBezTo>
                  <a:pt x="101373" y="2264225"/>
                  <a:pt x="0" y="2162852"/>
                  <a:pt x="0" y="2037802"/>
                </a:cubicBezTo>
                <a:lnTo>
                  <a:pt x="0" y="226423"/>
                </a:lnTo>
                <a:close/>
              </a:path>
            </a:pathLst>
          </a:custGeom>
          <a:ln w="76200">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087" tIns="131087" rIns="131087" bIns="131087" numCol="1" spcCol="1270" anchor="ctr" anchorCtr="0">
            <a:noAutofit/>
          </a:bodyPr>
          <a:lstStyle/>
          <a:p>
            <a:pPr algn="ctr"/>
            <a:r>
              <a:rPr lang="en-US" sz="2400"/>
              <a:t>Our institution recently reviewed both the Bachelor of Science in Education in Mathematics Education and the Bachelor of Science in Education in Science Education programs. The Dean would like to combine these two degrees to create a Bachelor of Science in Education in STEM. The proposed changes have been sent to DESE, but approval has not been received. </a:t>
            </a:r>
          </a:p>
        </p:txBody>
      </p:sp>
    </p:spTree>
    <p:extLst>
      <p:ext uri="{BB962C8B-B14F-4D97-AF65-F5344CB8AC3E}">
        <p14:creationId xmlns:p14="http://schemas.microsoft.com/office/powerpoint/2010/main" val="156362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2E4F-A6D5-1D7B-1AEB-73F56FADA8C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BE47C3-E81E-7263-F382-8CB70FF11E81}"/>
              </a:ext>
            </a:extLst>
          </p:cNvPr>
          <p:cNvSpPr>
            <a:spLocks noGrp="1" noRot="1" noMove="1" noResize="1" noEditPoints="1" noAdjustHandles="1" noChangeArrowheads="1" noChangeShapeType="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132911D6-5DE2-579C-7CD5-9B7144212C0A}"/>
              </a:ext>
            </a:extLst>
          </p:cNvPr>
          <p:cNvSpPr>
            <a:spLocks noGrp="1" noRot="1" noMove="1" noResize="1" noEditPoints="1" noAdjustHandles="1" noChangeArrowheads="1" noChangeShapeType="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1200" b="0" i="0" u="none" strike="noStrike" kern="1200" cap="none" spc="0" normalizeH="0" baseline="0" noProof="0" smtClean="0">
                <a:ln>
                  <a:noFill/>
                </a:ln>
                <a:solidFill>
                  <a:srgbClr val="00194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194C"/>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6628518-BD03-5CBE-163C-AB1A7F712E31}"/>
              </a:ext>
            </a:extLst>
          </p:cNvPr>
          <p:cNvSpPr txBox="1"/>
          <p:nvPr/>
        </p:nvSpPr>
        <p:spPr>
          <a:xfrm>
            <a:off x="3540700" y="2967335"/>
            <a:ext cx="5110600" cy="923330"/>
          </a:xfrm>
          <a:prstGeom prst="rect">
            <a:avLst/>
          </a:prstGeom>
          <a:noFill/>
        </p:spPr>
        <p:txBody>
          <a:bodyPr wrap="square" rtlCol="0" anchor="ctr">
            <a:spAutoFit/>
          </a:bodyPr>
          <a:lstStyle/>
          <a:p>
            <a:pPr algn="ctr"/>
            <a:r>
              <a:rPr lang="en-US" sz="5400" b="1">
                <a:solidFill>
                  <a:srgbClr val="002060"/>
                </a:solidFill>
              </a:rPr>
              <a:t>Open Discussion</a:t>
            </a:r>
          </a:p>
        </p:txBody>
      </p:sp>
    </p:spTree>
    <p:extLst>
      <p:ext uri="{BB962C8B-B14F-4D97-AF65-F5344CB8AC3E}">
        <p14:creationId xmlns:p14="http://schemas.microsoft.com/office/powerpoint/2010/main" val="2549616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3F99-B25B-0D2C-BB05-0E216365587E}"/>
              </a:ext>
            </a:extLst>
          </p:cNvPr>
          <p:cNvSpPr>
            <a:spLocks noGrp="1"/>
          </p:cNvSpPr>
          <p:nvPr>
            <p:ph type="title"/>
          </p:nvPr>
        </p:nvSpPr>
        <p:spPr>
          <a:xfrm>
            <a:off x="3160076" y="381505"/>
            <a:ext cx="5871848" cy="735490"/>
          </a:xfrm>
        </p:spPr>
        <p:txBody>
          <a:bodyPr anchor="ctr"/>
          <a:lstStyle/>
          <a:p>
            <a:r>
              <a:rPr lang="en-US"/>
              <a:t>We make “house” calls!</a:t>
            </a:r>
          </a:p>
        </p:txBody>
      </p:sp>
      <p:pic>
        <p:nvPicPr>
          <p:cNvPr id="14" name="Picture 13">
            <a:extLst>
              <a:ext uri="{FF2B5EF4-FFF2-40B4-BE49-F238E27FC236}">
                <a16:creationId xmlns:a16="http://schemas.microsoft.com/office/drawing/2014/main" id="{C0658994-E1B7-3FDD-7A4F-9C50D4DF49F6}"/>
              </a:ext>
            </a:extLst>
          </p:cNvPr>
          <p:cNvPicPr>
            <a:picLocks noChangeAspect="1"/>
          </p:cNvPicPr>
          <p:nvPr/>
        </p:nvPicPr>
        <p:blipFill>
          <a:blip r:embed="rId2"/>
          <a:stretch/>
        </p:blipFill>
        <p:spPr>
          <a:xfrm>
            <a:off x="-71919" y="1116995"/>
            <a:ext cx="6278016" cy="3786739"/>
          </a:xfrm>
          <a:prstGeom prst="rect">
            <a:avLst/>
          </a:prstGeom>
        </p:spPr>
      </p:pic>
      <p:pic>
        <p:nvPicPr>
          <p:cNvPr id="6" name="Picture 5">
            <a:extLst>
              <a:ext uri="{FF2B5EF4-FFF2-40B4-BE49-F238E27FC236}">
                <a16:creationId xmlns:a16="http://schemas.microsoft.com/office/drawing/2014/main" id="{C9350536-A104-2BE9-4831-24634FBC57A5}"/>
              </a:ext>
            </a:extLst>
          </p:cNvPr>
          <p:cNvPicPr>
            <a:picLocks noChangeAspect="1"/>
          </p:cNvPicPr>
          <p:nvPr/>
        </p:nvPicPr>
        <p:blipFill>
          <a:blip r:embed="rId3"/>
          <a:stretch/>
        </p:blipFill>
        <p:spPr>
          <a:xfrm>
            <a:off x="3359468" y="3549656"/>
            <a:ext cx="3383988" cy="2708156"/>
          </a:xfrm>
          <a:prstGeom prst="rect">
            <a:avLst/>
          </a:prstGeom>
        </p:spPr>
      </p:pic>
      <p:sp>
        <p:nvSpPr>
          <p:cNvPr id="15" name="TextBox 14">
            <a:extLst>
              <a:ext uri="{FF2B5EF4-FFF2-40B4-BE49-F238E27FC236}">
                <a16:creationId xmlns:a16="http://schemas.microsoft.com/office/drawing/2014/main" id="{19D2E454-DF05-0503-1069-6B2D5CA7C6B1}"/>
              </a:ext>
            </a:extLst>
          </p:cNvPr>
          <p:cNvSpPr txBox="1"/>
          <p:nvPr/>
        </p:nvSpPr>
        <p:spPr>
          <a:xfrm>
            <a:off x="6308333" y="1225689"/>
            <a:ext cx="5674943" cy="5324535"/>
          </a:xfrm>
          <a:prstGeom prst="rect">
            <a:avLst/>
          </a:prstGeom>
          <a:noFill/>
        </p:spPr>
        <p:txBody>
          <a:bodyPr wrap="square" rtlCol="0">
            <a:spAutoFit/>
          </a:bodyPr>
          <a:lstStyle/>
          <a:p>
            <a:r>
              <a:rPr lang="en-US" sz="2000" dirty="0"/>
              <a:t>We are available to offer training on your campus as a workshop, presentation, or in other formats. </a:t>
            </a:r>
          </a:p>
          <a:p>
            <a:r>
              <a:rPr lang="en-US" sz="2000" dirty="0"/>
              <a:t>Groups that may benefit are</a:t>
            </a:r>
          </a:p>
          <a:p>
            <a:pPr marL="339725" indent="-163513">
              <a:buFont typeface="Arial" panose="020B0604020202020204" pitchFamily="34" charset="0"/>
              <a:buChar char="•"/>
            </a:pPr>
            <a:r>
              <a:rPr lang="en-US" sz="2000" dirty="0"/>
              <a:t>Curriculum Council or Committees</a:t>
            </a:r>
          </a:p>
          <a:p>
            <a:pPr marL="339725" indent="-163513">
              <a:buFont typeface="Arial" panose="020B0604020202020204" pitchFamily="34" charset="0"/>
              <a:buChar char="•"/>
            </a:pPr>
            <a:r>
              <a:rPr lang="en-US" sz="2000" dirty="0"/>
              <a:t>Deans, Program Chairs</a:t>
            </a:r>
            <a:r>
              <a:rPr lang="en-US" sz="2000"/>
              <a:t>, or other </a:t>
            </a:r>
            <a:r>
              <a:rPr lang="en-US" sz="2000" dirty="0"/>
              <a:t>campus leaders</a:t>
            </a:r>
          </a:p>
          <a:p>
            <a:pPr marL="339725" indent="-163513">
              <a:buFont typeface="Arial" panose="020B0604020202020204" pitchFamily="34" charset="0"/>
              <a:buChar char="•"/>
            </a:pPr>
            <a:r>
              <a:rPr lang="en-US" sz="2000" dirty="0"/>
              <a:t>Academic Affairs staff</a:t>
            </a:r>
          </a:p>
          <a:p>
            <a:endParaRPr lang="en-US" sz="2000" dirty="0"/>
          </a:p>
          <a:p>
            <a:r>
              <a:rPr lang="en-US" sz="2000" dirty="0"/>
              <a:t>If you are interested, contact us to set up a Zoom or call to discuss the needs of your institution or program. We can then customize this training and guidance to suit your needs.</a:t>
            </a:r>
          </a:p>
          <a:p>
            <a:endParaRPr lang="en-US" sz="2000" dirty="0"/>
          </a:p>
          <a:p>
            <a:pPr algn="ctr"/>
            <a:r>
              <a:rPr lang="en-US" sz="2000" b="1" dirty="0">
                <a:solidFill>
                  <a:srgbClr val="002060"/>
                </a:solidFill>
              </a:rPr>
              <a:t>Tracy Harrell</a:t>
            </a:r>
          </a:p>
          <a:p>
            <a:pPr algn="ctr"/>
            <a:r>
              <a:rPr lang="en-US" sz="2000" dirty="0">
                <a:hlinkClick r:id="rId4">
                  <a:extLst>
                    <a:ext uri="{A12FA001-AC4F-418D-AE19-62706E023703}">
                      <ahyp:hlinkClr xmlns:ahyp="http://schemas.microsoft.com/office/drawing/2018/hyperlinkcolor" val="tx"/>
                    </a:ext>
                  </a:extLst>
                </a:hlinkClick>
              </a:rPr>
              <a:t>Tracy.Harrell@adhe.edu</a:t>
            </a:r>
            <a:r>
              <a:rPr lang="en-US" sz="2000" dirty="0"/>
              <a:t>	(501) 371-2058</a:t>
            </a:r>
          </a:p>
          <a:p>
            <a:endParaRPr lang="en-US" sz="2000" dirty="0"/>
          </a:p>
          <a:p>
            <a:pPr algn="ctr"/>
            <a:r>
              <a:rPr lang="en-US" sz="2000" b="1" dirty="0">
                <a:solidFill>
                  <a:srgbClr val="002060"/>
                </a:solidFill>
              </a:rPr>
              <a:t>Mason Campbell</a:t>
            </a:r>
          </a:p>
          <a:p>
            <a:pPr algn="ctr"/>
            <a:r>
              <a:rPr lang="en-US" sz="2000" dirty="0">
                <a:hlinkClick r:id="rId5">
                  <a:extLst>
                    <a:ext uri="{A12FA001-AC4F-418D-AE19-62706E023703}">
                      <ahyp:hlinkClr xmlns:ahyp="http://schemas.microsoft.com/office/drawing/2018/hyperlinkcolor" val="tx"/>
                    </a:ext>
                  </a:extLst>
                </a:hlinkClick>
              </a:rPr>
              <a:t>Mason.Campbell@adhe.edu</a:t>
            </a:r>
            <a:r>
              <a:rPr lang="en-US" sz="2000" dirty="0"/>
              <a:t>	(501) 371-2044</a:t>
            </a:r>
            <a:endParaRPr lang="en-US" dirty="0"/>
          </a:p>
        </p:txBody>
      </p:sp>
    </p:spTree>
    <p:extLst>
      <p:ext uri="{BB962C8B-B14F-4D97-AF65-F5344CB8AC3E}">
        <p14:creationId xmlns:p14="http://schemas.microsoft.com/office/powerpoint/2010/main" val="145156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D915B-80E9-BA6F-0A76-F24AE5B02C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1EA305-0FD8-3FF2-B4BE-7C1CAFD39DD7}"/>
              </a:ext>
            </a:extLst>
          </p:cNvPr>
          <p:cNvSpPr>
            <a:spLocks noGrp="1"/>
          </p:cNvSpPr>
          <p:nvPr>
            <p:ph type="title"/>
          </p:nvPr>
        </p:nvSpPr>
        <p:spPr>
          <a:xfrm>
            <a:off x="3974196" y="185566"/>
            <a:ext cx="8040029" cy="1147968"/>
          </a:xfrm>
        </p:spPr>
        <p:txBody>
          <a:bodyPr anchor="ctr"/>
          <a:lstStyle/>
          <a:p>
            <a:pPr algn="ctr"/>
            <a:r>
              <a:rPr lang="en-US"/>
              <a:t>ADHE Structure and Purpose</a:t>
            </a:r>
          </a:p>
        </p:txBody>
      </p:sp>
      <p:grpSp>
        <p:nvGrpSpPr>
          <p:cNvPr id="14" name="Group 13">
            <a:extLst>
              <a:ext uri="{FF2B5EF4-FFF2-40B4-BE49-F238E27FC236}">
                <a16:creationId xmlns:a16="http://schemas.microsoft.com/office/drawing/2014/main" id="{F141BA3E-7EBC-E1DC-61B6-ADD673789E24}"/>
              </a:ext>
            </a:extLst>
          </p:cNvPr>
          <p:cNvGrpSpPr>
            <a:grpSpLocks noGrp="1" noUngrp="1" noRot="1" noChangeAspect="1" noMove="1" noResize="1"/>
          </p:cNvGrpSpPr>
          <p:nvPr/>
        </p:nvGrpSpPr>
        <p:grpSpPr>
          <a:xfrm>
            <a:off x="958369" y="369528"/>
            <a:ext cx="2060902" cy="1862204"/>
            <a:chOff x="1850735" y="3352487"/>
            <a:chExt cx="2872315" cy="2595386"/>
          </a:xfrm>
        </p:grpSpPr>
        <p:sp>
          <p:nvSpPr>
            <p:cNvPr id="12" name="Hexagon 11">
              <a:extLst>
                <a:ext uri="{FF2B5EF4-FFF2-40B4-BE49-F238E27FC236}">
                  <a16:creationId xmlns:a16="http://schemas.microsoft.com/office/drawing/2014/main" id="{EEED0857-1ECD-F796-FB9E-DC3F3968B62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50062819-DFBD-688F-432E-C2ADC7CF37E8}"/>
                </a:ext>
              </a:extLst>
            </p:cNvPr>
            <p:cNvPicPr>
              <a:picLocks noGrp="1" noRot="1" noChangeAspect="1" noMove="1" noResize="1" noEditPoints="1" noAdjustHandles="1" noChangeArrowheads="1" noChangeShapeType="1" noCrop="1"/>
            </p:cNvPicPr>
            <p:nvPr/>
          </p:nvPicPr>
          <p:blipFill>
            <a:blip r:embed="rId3"/>
            <a:stretch>
              <a:fillRect/>
            </a:stretch>
          </p:blipFill>
          <p:spPr>
            <a:xfrm>
              <a:off x="1850735" y="3352487"/>
              <a:ext cx="2872314" cy="1992818"/>
            </a:xfrm>
            <a:prstGeom prst="rect">
              <a:avLst/>
            </a:prstGeom>
          </p:spPr>
        </p:pic>
      </p:grpSp>
      <p:sp>
        <p:nvSpPr>
          <p:cNvPr id="5" name="Rectangle 4">
            <a:extLst>
              <a:ext uri="{FF2B5EF4-FFF2-40B4-BE49-F238E27FC236}">
                <a16:creationId xmlns:a16="http://schemas.microsoft.com/office/drawing/2014/main" id="{B07666D8-2D50-744C-B141-F79551D0C6C5}"/>
              </a:ext>
            </a:extLst>
          </p:cNvPr>
          <p:cNvSpPr/>
          <p:nvPr/>
        </p:nvSpPr>
        <p:spPr>
          <a:xfrm>
            <a:off x="4484648" y="3987080"/>
            <a:ext cx="3222702" cy="12003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0C9B96-DAE1-6F42-4BB5-E4BCA1F02B59}"/>
              </a:ext>
            </a:extLst>
          </p:cNvPr>
          <p:cNvSpPr txBox="1"/>
          <p:nvPr/>
        </p:nvSpPr>
        <p:spPr>
          <a:xfrm>
            <a:off x="4534828" y="4079412"/>
            <a:ext cx="3122341" cy="1015663"/>
          </a:xfrm>
          <a:prstGeom prst="rect">
            <a:avLst/>
          </a:prstGeom>
          <a:noFill/>
        </p:spPr>
        <p:txBody>
          <a:bodyPr wrap="square" rtlCol="0">
            <a:spAutoFit/>
          </a:bodyPr>
          <a:lstStyle/>
          <a:p>
            <a:pPr algn="ctr"/>
            <a:r>
              <a:rPr lang="en-US" sz="2000" b="1">
                <a:solidFill>
                  <a:srgbClr val="002060"/>
                </a:solidFill>
              </a:rPr>
              <a:t>7 members appointed by the Governor and serve staggered six-year terms</a:t>
            </a:r>
          </a:p>
        </p:txBody>
      </p:sp>
      <p:sp>
        <p:nvSpPr>
          <p:cNvPr id="40" name="TextBox 39">
            <a:extLst>
              <a:ext uri="{FF2B5EF4-FFF2-40B4-BE49-F238E27FC236}">
                <a16:creationId xmlns:a16="http://schemas.microsoft.com/office/drawing/2014/main" id="{1D5E4008-BAF2-908B-D6FA-2C0026A49674}"/>
              </a:ext>
            </a:extLst>
          </p:cNvPr>
          <p:cNvSpPr txBox="1"/>
          <p:nvPr/>
        </p:nvSpPr>
        <p:spPr>
          <a:xfrm>
            <a:off x="682083" y="2593151"/>
            <a:ext cx="10827833" cy="1200329"/>
          </a:xfrm>
          <a:prstGeom prst="rect">
            <a:avLst/>
          </a:prstGeom>
          <a:noFill/>
        </p:spPr>
        <p:txBody>
          <a:bodyPr wrap="square" rtlCol="0">
            <a:spAutoFit/>
          </a:bodyPr>
          <a:lstStyle/>
          <a:p>
            <a:pPr algn="ctr"/>
            <a:r>
              <a:rPr lang="en-US" sz="3600" b="1">
                <a:ln w="10160">
                  <a:solidFill>
                    <a:srgbClr val="002060"/>
                  </a:solidFill>
                  <a:prstDash val="solid"/>
                </a:ln>
                <a:solidFill>
                  <a:srgbClr val="002060"/>
                </a:solidFill>
                <a:effectLst>
                  <a:outerShdw blurRad="50800" dist="38100" dir="2700000" algn="tl" rotWithShape="0">
                    <a:prstClr val="black">
                      <a:alpha val="40000"/>
                    </a:prstClr>
                  </a:outerShdw>
                </a:effectLst>
              </a:rPr>
              <a:t>ARKANSAS HIGHER EDUCATION COORDINATING BOARD</a:t>
            </a:r>
          </a:p>
          <a:p>
            <a:pPr algn="ctr"/>
            <a:r>
              <a:rPr lang="en-US" sz="3600" b="1">
                <a:ln w="10160">
                  <a:solidFill>
                    <a:srgbClr val="002060"/>
                  </a:solidFill>
                  <a:prstDash val="solid"/>
                </a:ln>
                <a:solidFill>
                  <a:srgbClr val="002060"/>
                </a:solidFill>
                <a:effectLst>
                  <a:outerShdw blurRad="50800" dist="38100" dir="2700000" algn="tl" rotWithShape="0">
                    <a:prstClr val="black">
                      <a:alpha val="40000"/>
                    </a:prstClr>
                  </a:outerShdw>
                </a:effectLst>
              </a:rPr>
              <a:t>(AHECB)</a:t>
            </a:r>
          </a:p>
        </p:txBody>
      </p:sp>
      <p:sp>
        <p:nvSpPr>
          <p:cNvPr id="2" name="TextBox 1">
            <a:extLst>
              <a:ext uri="{FF2B5EF4-FFF2-40B4-BE49-F238E27FC236}">
                <a16:creationId xmlns:a16="http://schemas.microsoft.com/office/drawing/2014/main" id="{3EA3E390-45EA-9D9B-AA60-F0BE13646D03}"/>
              </a:ext>
            </a:extLst>
          </p:cNvPr>
          <p:cNvSpPr txBox="1"/>
          <p:nvPr/>
        </p:nvSpPr>
        <p:spPr>
          <a:xfrm>
            <a:off x="927092" y="5430644"/>
            <a:ext cx="10337816" cy="923330"/>
          </a:xfrm>
          <a:prstGeom prst="rect">
            <a:avLst/>
          </a:prstGeom>
          <a:noFill/>
        </p:spPr>
        <p:txBody>
          <a:bodyPr wrap="square" rtlCol="0">
            <a:spAutoFit/>
          </a:bodyPr>
          <a:lstStyle/>
          <a:p>
            <a:pPr algn="ctr"/>
            <a:r>
              <a:rPr lang="en-US"/>
              <a:t>The AHECB is charged by state law to coordinate higher education in Arkansas and to assure an orderly and effective development of each of the publicly supported institutions of higher education. ADHE serves as the administrative staff of the AHECB. </a:t>
            </a:r>
          </a:p>
        </p:txBody>
      </p:sp>
    </p:spTree>
    <p:extLst>
      <p:ext uri="{BB962C8B-B14F-4D97-AF65-F5344CB8AC3E}">
        <p14:creationId xmlns:p14="http://schemas.microsoft.com/office/powerpoint/2010/main" val="334042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7269-3BA0-7ADF-FC6D-D7AA07CC59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E14328-3F34-8E3F-606A-7F9ADB8876C4}"/>
              </a:ext>
            </a:extLst>
          </p:cNvPr>
          <p:cNvSpPr>
            <a:spLocks noGrp="1"/>
          </p:cNvSpPr>
          <p:nvPr>
            <p:ph type="title"/>
          </p:nvPr>
        </p:nvSpPr>
        <p:spPr>
          <a:xfrm>
            <a:off x="3974196" y="185566"/>
            <a:ext cx="8040029" cy="1147968"/>
          </a:xfrm>
        </p:spPr>
        <p:txBody>
          <a:bodyPr anchor="ctr"/>
          <a:lstStyle/>
          <a:p>
            <a:pPr algn="ctr"/>
            <a:r>
              <a:rPr lang="en-US"/>
              <a:t>ADHE Structure and Purpose</a:t>
            </a:r>
          </a:p>
        </p:txBody>
      </p:sp>
      <p:grpSp>
        <p:nvGrpSpPr>
          <p:cNvPr id="14" name="Group 13">
            <a:extLst>
              <a:ext uri="{FF2B5EF4-FFF2-40B4-BE49-F238E27FC236}">
                <a16:creationId xmlns:a16="http://schemas.microsoft.com/office/drawing/2014/main" id="{456CA9E7-6D88-A964-82B8-F2793D40DB17}"/>
              </a:ext>
            </a:extLst>
          </p:cNvPr>
          <p:cNvGrpSpPr>
            <a:grpSpLocks noGrp="1" noUngrp="1" noRot="1" noChangeAspect="1" noMove="1" noResize="1"/>
          </p:cNvGrpSpPr>
          <p:nvPr/>
        </p:nvGrpSpPr>
        <p:grpSpPr>
          <a:xfrm>
            <a:off x="958369" y="369528"/>
            <a:ext cx="2060902" cy="1862204"/>
            <a:chOff x="1850735" y="3352487"/>
            <a:chExt cx="2872315" cy="2595386"/>
          </a:xfrm>
        </p:grpSpPr>
        <p:sp>
          <p:nvSpPr>
            <p:cNvPr id="12" name="Hexagon 11">
              <a:extLst>
                <a:ext uri="{FF2B5EF4-FFF2-40B4-BE49-F238E27FC236}">
                  <a16:creationId xmlns:a16="http://schemas.microsoft.com/office/drawing/2014/main" id="{8BFA4A69-1B87-DDDE-54B2-606E50307C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976664E5-D69D-7BAF-A1E4-ADBC5A29F487}"/>
                </a:ext>
              </a:extLst>
            </p:cNvPr>
            <p:cNvPicPr>
              <a:picLocks noGrp="1" noRot="1" noChangeAspect="1" noMove="1" noResize="1" noEditPoints="1" noAdjustHandles="1" noChangeArrowheads="1" noChangeShapeType="1" noCrop="1"/>
            </p:cNvPicPr>
            <p:nvPr/>
          </p:nvPicPr>
          <p:blipFill>
            <a:blip r:embed="rId3"/>
            <a:stretch>
              <a:fillRect/>
            </a:stretch>
          </p:blipFill>
          <p:spPr>
            <a:xfrm>
              <a:off x="1850735" y="3352487"/>
              <a:ext cx="2872314" cy="1992818"/>
            </a:xfrm>
            <a:prstGeom prst="rect">
              <a:avLst/>
            </a:prstGeom>
          </p:spPr>
        </p:pic>
      </p:grpSp>
      <p:grpSp>
        <p:nvGrpSpPr>
          <p:cNvPr id="27" name="Group 26">
            <a:extLst>
              <a:ext uri="{FF2B5EF4-FFF2-40B4-BE49-F238E27FC236}">
                <a16:creationId xmlns:a16="http://schemas.microsoft.com/office/drawing/2014/main" id="{1784A992-87E8-B1D5-132B-F85BC76C2E7F}"/>
              </a:ext>
            </a:extLst>
          </p:cNvPr>
          <p:cNvGrpSpPr/>
          <p:nvPr/>
        </p:nvGrpSpPr>
        <p:grpSpPr>
          <a:xfrm>
            <a:off x="1353537" y="4056953"/>
            <a:ext cx="1645920" cy="914400"/>
            <a:chOff x="1353537" y="4056953"/>
            <a:chExt cx="1645920" cy="914400"/>
          </a:xfrm>
        </p:grpSpPr>
        <p:sp>
          <p:nvSpPr>
            <p:cNvPr id="5" name="Rectangle 4">
              <a:extLst>
                <a:ext uri="{FF2B5EF4-FFF2-40B4-BE49-F238E27FC236}">
                  <a16:creationId xmlns:a16="http://schemas.microsoft.com/office/drawing/2014/main" id="{890E7FE7-9F5E-99DC-44E3-8DFDA6698D5F}"/>
                </a:ext>
              </a:extLst>
            </p:cNvPr>
            <p:cNvSpPr/>
            <p:nvPr/>
          </p:nvSpPr>
          <p:spPr>
            <a:xfrm>
              <a:off x="1353537" y="4056953"/>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extLst>
                <a:ext uri="{FF2B5EF4-FFF2-40B4-BE49-F238E27FC236}">
                  <a16:creationId xmlns:a16="http://schemas.microsoft.com/office/drawing/2014/main" id="{1585EC41-9122-2E4C-C7D4-6DD6D834B3A0}"/>
                </a:ext>
              </a:extLst>
            </p:cNvPr>
            <p:cNvSpPr txBox="1"/>
            <p:nvPr/>
          </p:nvSpPr>
          <p:spPr>
            <a:xfrm>
              <a:off x="1582073" y="4190987"/>
              <a:ext cx="1188429" cy="646331"/>
            </a:xfrm>
            <a:prstGeom prst="rect">
              <a:avLst/>
            </a:prstGeom>
            <a:noFill/>
          </p:spPr>
          <p:txBody>
            <a:bodyPr wrap="square" rtlCol="0">
              <a:spAutoFit/>
            </a:bodyPr>
            <a:lstStyle/>
            <a:p>
              <a:pPr algn="ctr"/>
              <a:r>
                <a:rPr lang="en-US" b="1">
                  <a:solidFill>
                    <a:srgbClr val="002060"/>
                  </a:solidFill>
                </a:rPr>
                <a:t>Academic Affairs</a:t>
              </a:r>
            </a:p>
          </p:txBody>
        </p:sp>
      </p:grpSp>
      <p:grpSp>
        <p:nvGrpSpPr>
          <p:cNvPr id="31" name="Group 30">
            <a:extLst>
              <a:ext uri="{FF2B5EF4-FFF2-40B4-BE49-F238E27FC236}">
                <a16:creationId xmlns:a16="http://schemas.microsoft.com/office/drawing/2014/main" id="{2F5DB91B-FD0A-6AFA-C48D-9FBFEEBAA131}"/>
              </a:ext>
            </a:extLst>
          </p:cNvPr>
          <p:cNvGrpSpPr/>
          <p:nvPr/>
        </p:nvGrpSpPr>
        <p:grpSpPr>
          <a:xfrm>
            <a:off x="3310882" y="4056953"/>
            <a:ext cx="1645920" cy="914400"/>
            <a:chOff x="3310882" y="4056953"/>
            <a:chExt cx="1645920" cy="914400"/>
          </a:xfrm>
        </p:grpSpPr>
        <p:sp>
          <p:nvSpPr>
            <p:cNvPr id="17" name="Rectangle 16">
              <a:extLst>
                <a:ext uri="{FF2B5EF4-FFF2-40B4-BE49-F238E27FC236}">
                  <a16:creationId xmlns:a16="http://schemas.microsoft.com/office/drawing/2014/main" id="{4F041C19-EB42-CB4B-EBF3-3A423BD7F7D4}"/>
                </a:ext>
              </a:extLst>
            </p:cNvPr>
            <p:cNvSpPr/>
            <p:nvPr/>
          </p:nvSpPr>
          <p:spPr>
            <a:xfrm>
              <a:off x="3310882" y="4056953"/>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5"/>
              <a:extLst>
                <a:ext uri="{FF2B5EF4-FFF2-40B4-BE49-F238E27FC236}">
                  <a16:creationId xmlns:a16="http://schemas.microsoft.com/office/drawing/2014/main" id="{73493DC0-AC51-ABD7-023D-82EDFD35AC50}"/>
                </a:ext>
              </a:extLst>
            </p:cNvPr>
            <p:cNvSpPr txBox="1"/>
            <p:nvPr/>
          </p:nvSpPr>
          <p:spPr>
            <a:xfrm>
              <a:off x="3442614" y="4190987"/>
              <a:ext cx="1374731" cy="646331"/>
            </a:xfrm>
            <a:prstGeom prst="rect">
              <a:avLst/>
            </a:prstGeom>
            <a:noFill/>
          </p:spPr>
          <p:txBody>
            <a:bodyPr wrap="square" rtlCol="0">
              <a:spAutoFit/>
            </a:bodyPr>
            <a:lstStyle/>
            <a:p>
              <a:pPr algn="ctr"/>
              <a:r>
                <a:rPr lang="en-US" b="1">
                  <a:solidFill>
                    <a:srgbClr val="002060"/>
                  </a:solidFill>
                </a:rPr>
                <a:t>Institutional Finance</a:t>
              </a:r>
            </a:p>
          </p:txBody>
        </p:sp>
      </p:grpSp>
      <p:grpSp>
        <p:nvGrpSpPr>
          <p:cNvPr id="32" name="Group 31">
            <a:extLst>
              <a:ext uri="{FF2B5EF4-FFF2-40B4-BE49-F238E27FC236}">
                <a16:creationId xmlns:a16="http://schemas.microsoft.com/office/drawing/2014/main" id="{37692FC5-5D9D-C502-D6DA-5BAB9104BE36}"/>
              </a:ext>
            </a:extLst>
          </p:cNvPr>
          <p:cNvGrpSpPr/>
          <p:nvPr/>
        </p:nvGrpSpPr>
        <p:grpSpPr>
          <a:xfrm>
            <a:off x="5268227" y="4031888"/>
            <a:ext cx="1645920" cy="914400"/>
            <a:chOff x="5268227" y="4031888"/>
            <a:chExt cx="1645920" cy="914400"/>
          </a:xfrm>
        </p:grpSpPr>
        <p:sp>
          <p:nvSpPr>
            <p:cNvPr id="21" name="Rectangle 20">
              <a:extLst>
                <a:ext uri="{FF2B5EF4-FFF2-40B4-BE49-F238E27FC236}">
                  <a16:creationId xmlns:a16="http://schemas.microsoft.com/office/drawing/2014/main" id="{FB2C5FF3-453E-3C81-03ED-AB3997D07C65}"/>
                </a:ext>
              </a:extLst>
            </p:cNvPr>
            <p:cNvSpPr/>
            <p:nvPr/>
          </p:nvSpPr>
          <p:spPr>
            <a:xfrm>
              <a:off x="5268227" y="4031888"/>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6"/>
              <a:extLst>
                <a:ext uri="{FF2B5EF4-FFF2-40B4-BE49-F238E27FC236}">
                  <a16:creationId xmlns:a16="http://schemas.microsoft.com/office/drawing/2014/main" id="{B3C9F3A1-62A8-E728-3DB9-E8D51BC44910}"/>
                </a:ext>
              </a:extLst>
            </p:cNvPr>
            <p:cNvSpPr txBox="1"/>
            <p:nvPr/>
          </p:nvSpPr>
          <p:spPr>
            <a:xfrm>
              <a:off x="5418767" y="4177928"/>
              <a:ext cx="1344839" cy="646331"/>
            </a:xfrm>
            <a:prstGeom prst="rect">
              <a:avLst/>
            </a:prstGeom>
            <a:noFill/>
          </p:spPr>
          <p:txBody>
            <a:bodyPr wrap="square" rtlCol="0">
              <a:spAutoFit/>
            </a:bodyPr>
            <a:lstStyle/>
            <a:p>
              <a:pPr algn="ctr"/>
              <a:r>
                <a:rPr lang="en-US" b="1">
                  <a:solidFill>
                    <a:srgbClr val="002060"/>
                  </a:solidFill>
                </a:rPr>
                <a:t>Financial Aid</a:t>
              </a:r>
            </a:p>
          </p:txBody>
        </p:sp>
      </p:grpSp>
      <p:grpSp>
        <p:nvGrpSpPr>
          <p:cNvPr id="36" name="Group 35">
            <a:extLst>
              <a:ext uri="{FF2B5EF4-FFF2-40B4-BE49-F238E27FC236}">
                <a16:creationId xmlns:a16="http://schemas.microsoft.com/office/drawing/2014/main" id="{51BA791E-8402-6E3A-B8A8-30EF18049628}"/>
              </a:ext>
            </a:extLst>
          </p:cNvPr>
          <p:cNvGrpSpPr/>
          <p:nvPr/>
        </p:nvGrpSpPr>
        <p:grpSpPr>
          <a:xfrm>
            <a:off x="7225572" y="4043894"/>
            <a:ext cx="1645920" cy="914400"/>
            <a:chOff x="7225572" y="4043894"/>
            <a:chExt cx="1645920" cy="914400"/>
          </a:xfrm>
        </p:grpSpPr>
        <p:sp>
          <p:nvSpPr>
            <p:cNvPr id="25" name="Rectangle 24">
              <a:extLst>
                <a:ext uri="{FF2B5EF4-FFF2-40B4-BE49-F238E27FC236}">
                  <a16:creationId xmlns:a16="http://schemas.microsoft.com/office/drawing/2014/main" id="{33C6511C-851B-06A8-5288-D17C232B511E}"/>
                </a:ext>
              </a:extLst>
            </p:cNvPr>
            <p:cNvSpPr/>
            <p:nvPr/>
          </p:nvSpPr>
          <p:spPr>
            <a:xfrm>
              <a:off x="7225572" y="4043894"/>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rId7"/>
              <a:extLst>
                <a:ext uri="{FF2B5EF4-FFF2-40B4-BE49-F238E27FC236}">
                  <a16:creationId xmlns:a16="http://schemas.microsoft.com/office/drawing/2014/main" id="{9C563000-78E6-CBEC-2382-66848A4ABF02}"/>
                </a:ext>
              </a:extLst>
            </p:cNvPr>
            <p:cNvSpPr txBox="1"/>
            <p:nvPr/>
          </p:nvSpPr>
          <p:spPr>
            <a:xfrm>
              <a:off x="7384943" y="4316427"/>
              <a:ext cx="1327598" cy="369332"/>
            </a:xfrm>
            <a:prstGeom prst="rect">
              <a:avLst/>
            </a:prstGeom>
            <a:noFill/>
          </p:spPr>
          <p:txBody>
            <a:bodyPr wrap="square" rtlCol="0">
              <a:spAutoFit/>
            </a:bodyPr>
            <a:lstStyle/>
            <a:p>
              <a:pPr algn="ctr"/>
              <a:r>
                <a:rPr lang="en-US" b="1">
                  <a:solidFill>
                    <a:srgbClr val="002060"/>
                  </a:solidFill>
                </a:rPr>
                <a:t>Data Team</a:t>
              </a:r>
            </a:p>
          </p:txBody>
        </p:sp>
      </p:grpSp>
      <p:grpSp>
        <p:nvGrpSpPr>
          <p:cNvPr id="38" name="Group 37">
            <a:extLst>
              <a:ext uri="{FF2B5EF4-FFF2-40B4-BE49-F238E27FC236}">
                <a16:creationId xmlns:a16="http://schemas.microsoft.com/office/drawing/2014/main" id="{20FC1611-589B-00FE-94B4-E6929A12F5CF}"/>
              </a:ext>
            </a:extLst>
          </p:cNvPr>
          <p:cNvGrpSpPr/>
          <p:nvPr/>
        </p:nvGrpSpPr>
        <p:grpSpPr>
          <a:xfrm>
            <a:off x="9183336" y="4031888"/>
            <a:ext cx="1645920" cy="914400"/>
            <a:chOff x="9183336" y="4031888"/>
            <a:chExt cx="1645920" cy="914400"/>
          </a:xfrm>
        </p:grpSpPr>
        <p:sp>
          <p:nvSpPr>
            <p:cNvPr id="29" name="Rectangle 28">
              <a:extLst>
                <a:ext uri="{FF2B5EF4-FFF2-40B4-BE49-F238E27FC236}">
                  <a16:creationId xmlns:a16="http://schemas.microsoft.com/office/drawing/2014/main" id="{FAF2B8F8-D061-AFC1-85FF-58A90AF82D17}"/>
                </a:ext>
              </a:extLst>
            </p:cNvPr>
            <p:cNvSpPr/>
            <p:nvPr/>
          </p:nvSpPr>
          <p:spPr>
            <a:xfrm>
              <a:off x="9183336" y="4031888"/>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26801E0-1719-A356-CAF0-FEBD9F0ADE53}"/>
                </a:ext>
              </a:extLst>
            </p:cNvPr>
            <p:cNvSpPr txBox="1"/>
            <p:nvPr/>
          </p:nvSpPr>
          <p:spPr>
            <a:xfrm>
              <a:off x="9342982" y="4304422"/>
              <a:ext cx="1325789" cy="369332"/>
            </a:xfrm>
            <a:prstGeom prst="rect">
              <a:avLst/>
            </a:prstGeom>
            <a:noFill/>
          </p:spPr>
          <p:txBody>
            <a:bodyPr wrap="square" rtlCol="0">
              <a:spAutoFit/>
            </a:bodyPr>
            <a:lstStyle/>
            <a:p>
              <a:pPr algn="ctr"/>
              <a:r>
                <a:rPr lang="en-US" b="1">
                  <a:solidFill>
                    <a:srgbClr val="002060"/>
                  </a:solidFill>
                </a:rPr>
                <a:t>Operations</a:t>
              </a:r>
            </a:p>
          </p:txBody>
        </p:sp>
      </p:grpSp>
      <p:sp>
        <p:nvSpPr>
          <p:cNvPr id="40" name="TextBox 39">
            <a:extLst>
              <a:ext uri="{FF2B5EF4-FFF2-40B4-BE49-F238E27FC236}">
                <a16:creationId xmlns:a16="http://schemas.microsoft.com/office/drawing/2014/main" id="{14F9455D-C2FE-248E-882B-0C465C4DE34A}"/>
              </a:ext>
            </a:extLst>
          </p:cNvPr>
          <p:cNvSpPr txBox="1"/>
          <p:nvPr/>
        </p:nvSpPr>
        <p:spPr>
          <a:xfrm>
            <a:off x="3033458" y="3207120"/>
            <a:ext cx="6510453" cy="646331"/>
          </a:xfrm>
          <a:prstGeom prst="rect">
            <a:avLst/>
          </a:prstGeom>
          <a:noFill/>
        </p:spPr>
        <p:txBody>
          <a:bodyPr wrap="square" rtlCol="0">
            <a:spAutoFit/>
          </a:bodyPr>
          <a:lstStyle/>
          <a:p>
            <a:r>
              <a:rPr lang="en-US" sz="3600" b="1">
                <a:ln w="10160">
                  <a:solidFill>
                    <a:srgbClr val="002060"/>
                  </a:solidFill>
                  <a:prstDash val="solid"/>
                </a:ln>
                <a:solidFill>
                  <a:srgbClr val="002060"/>
                </a:solidFill>
                <a:effectLst>
                  <a:outerShdw blurRad="50800" dist="38100" dir="2700000" algn="tl" rotWithShape="0">
                    <a:prstClr val="black">
                      <a:alpha val="40000"/>
                    </a:prstClr>
                  </a:outerShdw>
                </a:effectLst>
              </a:rPr>
              <a:t>DIVISION OF HIGHER EDUCATION</a:t>
            </a:r>
          </a:p>
        </p:txBody>
      </p:sp>
      <p:pic>
        <p:nvPicPr>
          <p:cNvPr id="3" name="Picture 2">
            <a:hlinkClick r:id="rId8"/>
            <a:extLst>
              <a:ext uri="{FF2B5EF4-FFF2-40B4-BE49-F238E27FC236}">
                <a16:creationId xmlns:a16="http://schemas.microsoft.com/office/drawing/2014/main" id="{1A594D90-738D-1143-B8A7-784F342C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1740" y="1662441"/>
            <a:ext cx="2342452" cy="1435326"/>
          </a:xfrm>
          <a:prstGeom prst="rect">
            <a:avLst/>
          </a:prstGeom>
        </p:spPr>
      </p:pic>
      <p:grpSp>
        <p:nvGrpSpPr>
          <p:cNvPr id="41" name="Group 40">
            <a:extLst>
              <a:ext uri="{FF2B5EF4-FFF2-40B4-BE49-F238E27FC236}">
                <a16:creationId xmlns:a16="http://schemas.microsoft.com/office/drawing/2014/main" id="{D0F27E6B-3F63-F858-F654-4EA99063FD82}"/>
              </a:ext>
            </a:extLst>
          </p:cNvPr>
          <p:cNvGrpSpPr/>
          <p:nvPr/>
        </p:nvGrpSpPr>
        <p:grpSpPr>
          <a:xfrm>
            <a:off x="4349489" y="5282392"/>
            <a:ext cx="1645920" cy="914400"/>
            <a:chOff x="4349489" y="5282392"/>
            <a:chExt cx="1645920" cy="914400"/>
          </a:xfrm>
        </p:grpSpPr>
        <p:sp>
          <p:nvSpPr>
            <p:cNvPr id="9" name="Rectangle 8">
              <a:extLst>
                <a:ext uri="{FF2B5EF4-FFF2-40B4-BE49-F238E27FC236}">
                  <a16:creationId xmlns:a16="http://schemas.microsoft.com/office/drawing/2014/main" id="{62C6360F-1C8D-43A2-55F7-90C12B2636D4}"/>
                </a:ext>
              </a:extLst>
            </p:cNvPr>
            <p:cNvSpPr/>
            <p:nvPr/>
          </p:nvSpPr>
          <p:spPr>
            <a:xfrm>
              <a:off x="4349489" y="5282392"/>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0"/>
              <a:extLst>
                <a:ext uri="{FF2B5EF4-FFF2-40B4-BE49-F238E27FC236}">
                  <a16:creationId xmlns:a16="http://schemas.microsoft.com/office/drawing/2014/main" id="{BCC62336-DC11-7336-50B8-D284B8CCA6B3}"/>
                </a:ext>
              </a:extLst>
            </p:cNvPr>
            <p:cNvSpPr txBox="1"/>
            <p:nvPr/>
          </p:nvSpPr>
          <p:spPr>
            <a:xfrm>
              <a:off x="4578234" y="5432897"/>
              <a:ext cx="1188429" cy="646331"/>
            </a:xfrm>
            <a:prstGeom prst="rect">
              <a:avLst/>
            </a:prstGeom>
            <a:noFill/>
          </p:spPr>
          <p:txBody>
            <a:bodyPr wrap="square" rtlCol="0">
              <a:spAutoFit/>
            </a:bodyPr>
            <a:lstStyle/>
            <a:p>
              <a:pPr algn="ctr"/>
              <a:r>
                <a:rPr lang="en-US" b="1">
                  <a:solidFill>
                    <a:srgbClr val="002060"/>
                  </a:solidFill>
                </a:rPr>
                <a:t>Carl D. Perkins</a:t>
              </a:r>
            </a:p>
          </p:txBody>
        </p:sp>
      </p:grpSp>
      <p:grpSp>
        <p:nvGrpSpPr>
          <p:cNvPr id="42" name="Group 41">
            <a:extLst>
              <a:ext uri="{FF2B5EF4-FFF2-40B4-BE49-F238E27FC236}">
                <a16:creationId xmlns:a16="http://schemas.microsoft.com/office/drawing/2014/main" id="{6D5ECFED-B0D2-9272-8B27-D5A50713C6B5}"/>
              </a:ext>
            </a:extLst>
          </p:cNvPr>
          <p:cNvGrpSpPr/>
          <p:nvPr/>
        </p:nvGrpSpPr>
        <p:grpSpPr>
          <a:xfrm>
            <a:off x="6370702" y="5282392"/>
            <a:ext cx="1645920" cy="914400"/>
            <a:chOff x="6370702" y="5282392"/>
            <a:chExt cx="1645920" cy="914400"/>
          </a:xfrm>
        </p:grpSpPr>
        <p:sp>
          <p:nvSpPr>
            <p:cNvPr id="10" name="Rectangle 9">
              <a:extLst>
                <a:ext uri="{FF2B5EF4-FFF2-40B4-BE49-F238E27FC236}">
                  <a16:creationId xmlns:a16="http://schemas.microsoft.com/office/drawing/2014/main" id="{C59EBEEB-3BB3-B84D-A5D6-399ADD0C705D}"/>
                </a:ext>
              </a:extLst>
            </p:cNvPr>
            <p:cNvSpPr/>
            <p:nvPr/>
          </p:nvSpPr>
          <p:spPr>
            <a:xfrm>
              <a:off x="6370702" y="5282392"/>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11"/>
              <a:extLst>
                <a:ext uri="{FF2B5EF4-FFF2-40B4-BE49-F238E27FC236}">
                  <a16:creationId xmlns:a16="http://schemas.microsoft.com/office/drawing/2014/main" id="{13709244-C56A-88F2-4D05-F2F9FA45D3E4}"/>
                </a:ext>
              </a:extLst>
            </p:cNvPr>
            <p:cNvSpPr txBox="1"/>
            <p:nvPr/>
          </p:nvSpPr>
          <p:spPr>
            <a:xfrm>
              <a:off x="6599447" y="5571397"/>
              <a:ext cx="1188429" cy="369332"/>
            </a:xfrm>
            <a:prstGeom prst="rect">
              <a:avLst/>
            </a:prstGeom>
            <a:noFill/>
          </p:spPr>
          <p:txBody>
            <a:bodyPr wrap="square" rtlCol="0">
              <a:spAutoFit/>
            </a:bodyPr>
            <a:lstStyle/>
            <a:p>
              <a:pPr algn="ctr"/>
              <a:r>
                <a:rPr lang="en-US" b="1">
                  <a:solidFill>
                    <a:srgbClr val="002060"/>
                  </a:solidFill>
                </a:rPr>
                <a:t>EngageAR</a:t>
              </a:r>
            </a:p>
          </p:txBody>
        </p:sp>
      </p:grpSp>
      <p:grpSp>
        <p:nvGrpSpPr>
          <p:cNvPr id="39" name="Group 38">
            <a:extLst>
              <a:ext uri="{FF2B5EF4-FFF2-40B4-BE49-F238E27FC236}">
                <a16:creationId xmlns:a16="http://schemas.microsoft.com/office/drawing/2014/main" id="{6EA55D0F-69EC-C344-A514-FC2C49E261F7}"/>
              </a:ext>
            </a:extLst>
          </p:cNvPr>
          <p:cNvGrpSpPr/>
          <p:nvPr/>
        </p:nvGrpSpPr>
        <p:grpSpPr>
          <a:xfrm>
            <a:off x="2328276" y="5277927"/>
            <a:ext cx="1645920" cy="923330"/>
            <a:chOff x="2328276" y="5277927"/>
            <a:chExt cx="1645920" cy="923330"/>
          </a:xfrm>
        </p:grpSpPr>
        <p:sp>
          <p:nvSpPr>
            <p:cNvPr id="7" name="Rectangle 6">
              <a:extLst>
                <a:ext uri="{FF2B5EF4-FFF2-40B4-BE49-F238E27FC236}">
                  <a16:creationId xmlns:a16="http://schemas.microsoft.com/office/drawing/2014/main" id="{1D16A59E-AABC-177C-5791-9BB6C9C307B6}"/>
                </a:ext>
              </a:extLst>
            </p:cNvPr>
            <p:cNvSpPr/>
            <p:nvPr/>
          </p:nvSpPr>
          <p:spPr>
            <a:xfrm>
              <a:off x="2328276" y="5282392"/>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hlinkClick r:id="rId12"/>
              <a:extLst>
                <a:ext uri="{FF2B5EF4-FFF2-40B4-BE49-F238E27FC236}">
                  <a16:creationId xmlns:a16="http://schemas.microsoft.com/office/drawing/2014/main" id="{54393299-AAD3-E63B-E048-1B89658C0467}"/>
                </a:ext>
              </a:extLst>
            </p:cNvPr>
            <p:cNvSpPr txBox="1"/>
            <p:nvPr/>
          </p:nvSpPr>
          <p:spPr>
            <a:xfrm>
              <a:off x="2373996" y="5277927"/>
              <a:ext cx="1554480" cy="923330"/>
            </a:xfrm>
            <a:prstGeom prst="rect">
              <a:avLst/>
            </a:prstGeom>
            <a:noFill/>
          </p:spPr>
          <p:txBody>
            <a:bodyPr wrap="square" rtlCol="0">
              <a:spAutoFit/>
            </a:bodyPr>
            <a:lstStyle/>
            <a:p>
              <a:pPr algn="ctr"/>
              <a:r>
                <a:rPr lang="en-US" b="1">
                  <a:solidFill>
                    <a:srgbClr val="002060"/>
                  </a:solidFill>
                </a:rPr>
                <a:t>Career Pathways Initiative</a:t>
              </a:r>
            </a:p>
          </p:txBody>
        </p:sp>
      </p:grpSp>
      <p:grpSp>
        <p:nvGrpSpPr>
          <p:cNvPr id="43" name="Group 42">
            <a:extLst>
              <a:ext uri="{FF2B5EF4-FFF2-40B4-BE49-F238E27FC236}">
                <a16:creationId xmlns:a16="http://schemas.microsoft.com/office/drawing/2014/main" id="{F3AC52D2-0086-51AE-D6DB-381406A530EC}"/>
              </a:ext>
            </a:extLst>
          </p:cNvPr>
          <p:cNvGrpSpPr/>
          <p:nvPr/>
        </p:nvGrpSpPr>
        <p:grpSpPr>
          <a:xfrm>
            <a:off x="8391915" y="5282392"/>
            <a:ext cx="1645920" cy="935335"/>
            <a:chOff x="8391915" y="5282392"/>
            <a:chExt cx="1645920" cy="935335"/>
          </a:xfrm>
        </p:grpSpPr>
        <p:sp>
          <p:nvSpPr>
            <p:cNvPr id="33" name="Rectangle 32">
              <a:extLst>
                <a:ext uri="{FF2B5EF4-FFF2-40B4-BE49-F238E27FC236}">
                  <a16:creationId xmlns:a16="http://schemas.microsoft.com/office/drawing/2014/main" id="{73943998-1409-FD8A-A430-794DE9C04111}"/>
                </a:ext>
              </a:extLst>
            </p:cNvPr>
            <p:cNvSpPr/>
            <p:nvPr/>
          </p:nvSpPr>
          <p:spPr>
            <a:xfrm>
              <a:off x="8391915" y="5282392"/>
              <a:ext cx="1645920" cy="9144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rId13"/>
              <a:extLst>
                <a:ext uri="{FF2B5EF4-FFF2-40B4-BE49-F238E27FC236}">
                  <a16:creationId xmlns:a16="http://schemas.microsoft.com/office/drawing/2014/main" id="{F1BC01DC-295C-2668-321F-D7D6DCCEE2CB}"/>
                </a:ext>
              </a:extLst>
            </p:cNvPr>
            <p:cNvSpPr txBox="1"/>
            <p:nvPr/>
          </p:nvSpPr>
          <p:spPr>
            <a:xfrm>
              <a:off x="8620660" y="5294397"/>
              <a:ext cx="1188429" cy="923330"/>
            </a:xfrm>
            <a:prstGeom prst="rect">
              <a:avLst/>
            </a:prstGeom>
            <a:noFill/>
          </p:spPr>
          <p:txBody>
            <a:bodyPr wrap="square" rtlCol="0">
              <a:spAutoFit/>
            </a:bodyPr>
            <a:lstStyle/>
            <a:p>
              <a:pPr algn="ctr"/>
              <a:r>
                <a:rPr lang="en-US" b="1">
                  <a:solidFill>
                    <a:srgbClr val="002060"/>
                  </a:solidFill>
                </a:rPr>
                <a:t>SAA for Veterans Training</a:t>
              </a:r>
            </a:p>
          </p:txBody>
        </p:sp>
      </p:grpSp>
    </p:spTree>
    <p:extLst>
      <p:ext uri="{BB962C8B-B14F-4D97-AF65-F5344CB8AC3E}">
        <p14:creationId xmlns:p14="http://schemas.microsoft.com/office/powerpoint/2010/main" val="245851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43EE-BE41-0CD8-AF4B-EC5CE53F4C1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704EF8-57E2-3DAA-8AD4-22FCEF109023}"/>
              </a:ext>
            </a:extLst>
          </p:cNvPr>
          <p:cNvSpPr>
            <a:spLocks noGrp="1" noRot="1" noMove="1" noResize="1" noEditPoints="1" noAdjustHandles="1" noChangeArrowheads="1" noChangeShapeType="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2237CD8D-FA3B-2CDD-8FE8-EC58003B8BA8}"/>
              </a:ext>
            </a:extLst>
          </p:cNvPr>
          <p:cNvSpPr>
            <a:spLocks noGrp="1" noRot="1" noMove="1" noResize="1" noEditPoints="1" noAdjustHandles="1" noChangeArrowheads="1" noChangeShapeType="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1200" b="0" i="0" u="none" strike="noStrike" kern="1200" cap="none" spc="0" normalizeH="0" baseline="0" noProof="0" smtClean="0">
                <a:ln>
                  <a:noFill/>
                </a:ln>
                <a:solidFill>
                  <a:srgbClr val="00194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194C"/>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F82E55C-31C1-7177-575D-5F415379B1C1}"/>
              </a:ext>
            </a:extLst>
          </p:cNvPr>
          <p:cNvSpPr txBox="1"/>
          <p:nvPr/>
        </p:nvSpPr>
        <p:spPr>
          <a:xfrm>
            <a:off x="2963865" y="2367171"/>
            <a:ext cx="6264270" cy="2585323"/>
          </a:xfrm>
          <a:prstGeom prst="rect">
            <a:avLst/>
          </a:prstGeom>
          <a:noFill/>
        </p:spPr>
        <p:txBody>
          <a:bodyPr wrap="square" rtlCol="0">
            <a:spAutoFit/>
          </a:bodyPr>
          <a:lstStyle/>
          <a:p>
            <a:pPr algn="ctr"/>
            <a:r>
              <a:rPr lang="en-US" sz="5400" b="1">
                <a:solidFill>
                  <a:srgbClr val="002060"/>
                </a:solidFill>
              </a:rPr>
              <a:t>Degree Information </a:t>
            </a:r>
          </a:p>
          <a:p>
            <a:pPr algn="ctr"/>
            <a:r>
              <a:rPr lang="en-US" sz="5400" b="1">
                <a:solidFill>
                  <a:srgbClr val="002060"/>
                </a:solidFill>
              </a:rPr>
              <a:t>and</a:t>
            </a:r>
          </a:p>
          <a:p>
            <a:pPr algn="ctr"/>
            <a:r>
              <a:rPr lang="en-US" sz="5400" b="1">
                <a:solidFill>
                  <a:srgbClr val="002060"/>
                </a:solidFill>
              </a:rPr>
              <a:t>Approval Lists</a:t>
            </a:r>
            <a:endParaRPr lang="en-US" sz="4400" b="1">
              <a:solidFill>
                <a:srgbClr val="002060"/>
              </a:solidFill>
            </a:endParaRPr>
          </a:p>
        </p:txBody>
      </p:sp>
    </p:spTree>
    <p:extLst>
      <p:ext uri="{BB962C8B-B14F-4D97-AF65-F5344CB8AC3E}">
        <p14:creationId xmlns:p14="http://schemas.microsoft.com/office/powerpoint/2010/main" val="167428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52BEB6-D0A7-ECA2-2911-B7D6D02B4716}"/>
              </a:ext>
            </a:extLst>
          </p:cNvPr>
          <p:cNvSpPr>
            <a:spLocks noGrp="1"/>
          </p:cNvSpPr>
          <p:nvPr>
            <p:ph type="title"/>
          </p:nvPr>
        </p:nvSpPr>
        <p:spPr>
          <a:xfrm>
            <a:off x="3947531" y="209029"/>
            <a:ext cx="8040029" cy="1140269"/>
          </a:xfrm>
        </p:spPr>
        <p:txBody>
          <a:bodyPr anchor="ctr">
            <a:normAutofit fontScale="90000"/>
          </a:bodyPr>
          <a:lstStyle/>
          <a:p>
            <a:r>
              <a:rPr lang="en-US"/>
              <a:t>Degree Information &amp; Approval Lists</a:t>
            </a:r>
          </a:p>
        </p:txBody>
      </p:sp>
      <p:sp>
        <p:nvSpPr>
          <p:cNvPr id="7" name="Text Placeholder 6">
            <a:extLst>
              <a:ext uri="{FF2B5EF4-FFF2-40B4-BE49-F238E27FC236}">
                <a16:creationId xmlns:a16="http://schemas.microsoft.com/office/drawing/2014/main" id="{BFC3EFA1-5655-3A01-4FDB-A605D79BBC24}"/>
              </a:ext>
            </a:extLst>
          </p:cNvPr>
          <p:cNvSpPr>
            <a:spLocks noGrp="1"/>
          </p:cNvSpPr>
          <p:nvPr>
            <p:ph type="body" sz="quarter" idx="10"/>
          </p:nvPr>
        </p:nvSpPr>
        <p:spPr>
          <a:xfrm>
            <a:off x="485713" y="2811306"/>
            <a:ext cx="11415185" cy="3025572"/>
          </a:xfrm>
        </p:spPr>
        <p:txBody>
          <a:bodyPr/>
          <a:lstStyle/>
          <a:p>
            <a:pPr marL="0" indent="0">
              <a:buNone/>
            </a:pPr>
            <a:r>
              <a:rPr lang="en-US"/>
              <a:t>The following lists can be found on ADHE’s </a:t>
            </a:r>
            <a:r>
              <a:rPr lang="en-US">
                <a:hlinkClick r:id="rId3"/>
              </a:rPr>
              <a:t>website</a:t>
            </a:r>
            <a:r>
              <a:rPr lang="en-US"/>
              <a:t> and should be referenced when working in this </a:t>
            </a:r>
            <a:r>
              <a:rPr lang="en-US">
                <a:hlinkClick r:id="rId4"/>
              </a:rPr>
              <a:t>policy</a:t>
            </a:r>
            <a:r>
              <a:rPr lang="en-US"/>
              <a:t>.</a:t>
            </a:r>
          </a:p>
          <a:p>
            <a:pPr marL="0" indent="0">
              <a:buNone/>
            </a:pPr>
            <a:endParaRPr lang="en-US"/>
          </a:p>
          <a:p>
            <a:pPr marL="234950" indent="-234950"/>
            <a:endParaRPr lang="en-US" b="1"/>
          </a:p>
        </p:txBody>
      </p:sp>
      <p:grpSp>
        <p:nvGrpSpPr>
          <p:cNvPr id="14" name="Group 13">
            <a:extLst>
              <a:ext uri="{FF2B5EF4-FFF2-40B4-BE49-F238E27FC236}">
                <a16:creationId xmlns:a16="http://schemas.microsoft.com/office/drawing/2014/main" id="{65BCABC3-1601-3CA4-C4E8-5EB15D59505A}"/>
              </a:ext>
            </a:extLst>
          </p:cNvPr>
          <p:cNvGrpSpPr>
            <a:grpSpLocks noGrp="1" noUngrp="1" noRot="1" noChangeAspect="1" noMove="1" noResize="1"/>
          </p:cNvGrpSpPr>
          <p:nvPr/>
        </p:nvGrpSpPr>
        <p:grpSpPr>
          <a:xfrm>
            <a:off x="958369" y="369528"/>
            <a:ext cx="2060902" cy="1862204"/>
            <a:chOff x="1850735" y="3352487"/>
            <a:chExt cx="2872315" cy="2595386"/>
          </a:xfrm>
        </p:grpSpPr>
        <p:sp>
          <p:nvSpPr>
            <p:cNvPr id="12" name="Hexagon 11">
              <a:extLst>
                <a:ext uri="{FF2B5EF4-FFF2-40B4-BE49-F238E27FC236}">
                  <a16:creationId xmlns:a16="http://schemas.microsoft.com/office/drawing/2014/main" id="{CC70964D-7928-67AB-BDD7-230E7690CA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6E17D300-6762-40FE-C323-44F9BC085AFE}"/>
                </a:ext>
              </a:extLst>
            </p:cNvPr>
            <p:cNvPicPr>
              <a:picLocks noGrp="1" noRot="1" noChangeAspect="1" noMove="1" noResize="1" noEditPoints="1" noAdjustHandles="1" noChangeArrowheads="1" noChangeShapeType="1" noCrop="1"/>
            </p:cNvPicPr>
            <p:nvPr/>
          </p:nvPicPr>
          <p:blipFill>
            <a:blip r:embed="rId5"/>
            <a:stretch>
              <a:fillRect/>
            </a:stretch>
          </p:blipFill>
          <p:spPr>
            <a:xfrm>
              <a:off x="1850735" y="3352487"/>
              <a:ext cx="2872314" cy="1992818"/>
            </a:xfrm>
            <a:prstGeom prst="rect">
              <a:avLst/>
            </a:prstGeom>
          </p:spPr>
        </p:pic>
      </p:grpSp>
      <p:sp>
        <p:nvSpPr>
          <p:cNvPr id="15" name="Text Placeholder 8">
            <a:extLst>
              <a:ext uri="{FF2B5EF4-FFF2-40B4-BE49-F238E27FC236}">
                <a16:creationId xmlns:a16="http://schemas.microsoft.com/office/drawing/2014/main" id="{F35203C7-E7FB-5045-0F9C-FBD8865C4E1D}"/>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743AFF98-F6C3-95DE-F53F-03B4A4D056DC}"/>
              </a:ext>
            </a:extLst>
          </p:cNvPr>
          <p:cNvGraphicFramePr>
            <a:graphicFrameLocks noGrp="1"/>
          </p:cNvGraphicFramePr>
          <p:nvPr>
            <p:extLst>
              <p:ext uri="{D42A27DB-BD31-4B8C-83A1-F6EECF244321}">
                <p14:modId xmlns:p14="http://schemas.microsoft.com/office/powerpoint/2010/main" val="1591578354"/>
              </p:ext>
            </p:extLst>
          </p:nvPr>
        </p:nvGraphicFramePr>
        <p:xfrm>
          <a:off x="485713" y="3803309"/>
          <a:ext cx="11220571" cy="1645920"/>
        </p:xfrm>
        <a:graphic>
          <a:graphicData uri="http://schemas.openxmlformats.org/drawingml/2006/table">
            <a:tbl>
              <a:tblPr firstRow="1" bandRow="1">
                <a:tableStyleId>{2D5ABB26-0587-4C30-8999-92F81FD0307C}</a:tableStyleId>
              </a:tblPr>
              <a:tblGrid>
                <a:gridCol w="4663424">
                  <a:extLst>
                    <a:ext uri="{9D8B030D-6E8A-4147-A177-3AD203B41FA5}">
                      <a16:colId xmlns:a16="http://schemas.microsoft.com/office/drawing/2014/main" val="4136627660"/>
                    </a:ext>
                  </a:extLst>
                </a:gridCol>
                <a:gridCol w="6557147">
                  <a:extLst>
                    <a:ext uri="{9D8B030D-6E8A-4147-A177-3AD203B41FA5}">
                      <a16:colId xmlns:a16="http://schemas.microsoft.com/office/drawing/2014/main" val="647167992"/>
                    </a:ext>
                  </a:extLst>
                </a:gridCol>
              </a:tblGrid>
              <a:tr h="370840">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1">
                          <a:solidFill>
                            <a:schemeClr val="accent4">
                              <a:lumMod val="75000"/>
                            </a:schemeClr>
                          </a:solidFill>
                        </a:rPr>
                        <a:t>AHECB Approved Degree Programs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a:solidFill>
                            <a:schemeClr val="accent4">
                              <a:lumMod val="75000"/>
                            </a:schemeClr>
                          </a:solidFill>
                        </a:rPr>
                        <a:t>AHECB Approved Graduate Programs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9684852"/>
                  </a:ext>
                </a:extLst>
              </a:tr>
              <a:tr h="370840">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a:solidFill>
                            <a:schemeClr val="accent4">
                              <a:lumMod val="75000"/>
                            </a:schemeClr>
                          </a:solidFill>
                        </a:rPr>
                        <a:t>AHECB Approved List by Distance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b="1">
                          <a:solidFill>
                            <a:schemeClr val="accent4">
                              <a:lumMod val="75000"/>
                            </a:schemeClr>
                          </a:solidFill>
                        </a:rPr>
                        <a:t>AHECB Approved Concentrations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7276000"/>
                  </a:ext>
                </a:extLst>
              </a:tr>
              <a:tr h="370840">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a:solidFill>
                            <a:schemeClr val="accent4">
                              <a:lumMod val="75000"/>
                            </a:schemeClr>
                          </a:solidFill>
                        </a:rPr>
                        <a:t>AHECB Approved Concurrent Contacts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a:solidFill>
                            <a:schemeClr val="accent4">
                              <a:lumMod val="75000"/>
                            </a:schemeClr>
                          </a:solidFill>
                        </a:rPr>
                        <a:t>Assigned Degree Codes for Private &amp; Nursing Institutions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908456"/>
                  </a:ext>
                </a:extLst>
              </a:tr>
              <a:tr h="370840">
                <a:tc>
                  <a:txBody>
                    <a:bodyPr/>
                    <a:lstStyle/>
                    <a:p>
                      <a:pPr marL="225425" indent="-163513" algn="l">
                        <a:buFont typeface="Arial" panose="020B0604020202020204" pitchFamily="34" charset="0"/>
                        <a:buChar char="•"/>
                      </a:pPr>
                      <a:r>
                        <a:rPr lang="en-US" sz="2100" b="1">
                          <a:solidFill>
                            <a:schemeClr val="accent4">
                              <a:lumMod val="75000"/>
                            </a:schemeClr>
                          </a:solidFill>
                        </a:rPr>
                        <a:t>AHECB Approved Department Codes</a:t>
                      </a:r>
                      <a:endParaRPr lang="en-US" sz="2100">
                        <a:solidFill>
                          <a:schemeClr val="accent4">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5425" marR="0" lvl="0" indent="-1635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a:solidFill>
                            <a:schemeClr val="accent4">
                              <a:lumMod val="75000"/>
                            </a:schemeClr>
                          </a:solidFill>
                        </a:rPr>
                        <a:t>AHECB Approved Degree Programs (Excel Format)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185050"/>
                  </a:ext>
                </a:extLst>
              </a:tr>
            </a:tbl>
          </a:graphicData>
        </a:graphic>
      </p:graphicFrame>
    </p:spTree>
    <p:extLst>
      <p:ext uri="{BB962C8B-B14F-4D97-AF65-F5344CB8AC3E}">
        <p14:creationId xmlns:p14="http://schemas.microsoft.com/office/powerpoint/2010/main" val="425171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48AE1-CE38-C4CB-9BC6-C96D6D04F4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CA0E4F-10CA-5443-99BD-130CED2C0120}"/>
              </a:ext>
            </a:extLst>
          </p:cNvPr>
          <p:cNvSpPr>
            <a:spLocks noGrp="1"/>
          </p:cNvSpPr>
          <p:nvPr>
            <p:ph type="title"/>
          </p:nvPr>
        </p:nvSpPr>
        <p:spPr>
          <a:xfrm>
            <a:off x="3947531" y="209029"/>
            <a:ext cx="8040029" cy="1140269"/>
          </a:xfrm>
        </p:spPr>
        <p:txBody>
          <a:bodyPr anchor="ctr">
            <a:normAutofit fontScale="90000"/>
          </a:bodyPr>
          <a:lstStyle/>
          <a:p>
            <a:r>
              <a:rPr lang="en-US"/>
              <a:t>Degree Information &amp; Approval Lists</a:t>
            </a:r>
          </a:p>
        </p:txBody>
      </p:sp>
      <p:sp>
        <p:nvSpPr>
          <p:cNvPr id="7" name="Text Placeholder 6">
            <a:extLst>
              <a:ext uri="{FF2B5EF4-FFF2-40B4-BE49-F238E27FC236}">
                <a16:creationId xmlns:a16="http://schemas.microsoft.com/office/drawing/2014/main" id="{A1E307BD-C5D2-9835-3A76-1CB301B1C96A}"/>
              </a:ext>
            </a:extLst>
          </p:cNvPr>
          <p:cNvSpPr>
            <a:spLocks noGrp="1"/>
          </p:cNvSpPr>
          <p:nvPr>
            <p:ph type="body" sz="quarter" idx="10"/>
          </p:nvPr>
        </p:nvSpPr>
        <p:spPr>
          <a:xfrm>
            <a:off x="3836160" y="1466578"/>
            <a:ext cx="6226098" cy="460178"/>
          </a:xfrm>
        </p:spPr>
        <p:txBody>
          <a:bodyPr anchor="ctr"/>
          <a:lstStyle/>
          <a:p>
            <a:pPr marL="222250" indent="0" algn="ctr">
              <a:buNone/>
            </a:pPr>
            <a:r>
              <a:rPr lang="en-US" sz="2800" b="1">
                <a:solidFill>
                  <a:schemeClr val="accent4">
                    <a:lumMod val="75000"/>
                  </a:schemeClr>
                </a:solidFill>
              </a:rPr>
              <a:t>AHECB Approved Degree Programs List</a:t>
            </a:r>
          </a:p>
        </p:txBody>
      </p:sp>
      <p:sp>
        <p:nvSpPr>
          <p:cNvPr id="10" name="Rectangle 9">
            <a:extLst>
              <a:ext uri="{FF2B5EF4-FFF2-40B4-BE49-F238E27FC236}">
                <a16:creationId xmlns:a16="http://schemas.microsoft.com/office/drawing/2014/main" id="{FDE6607B-4291-0628-D54F-3653360C2F38}"/>
              </a:ext>
            </a:extLst>
          </p:cNvPr>
          <p:cNvSpPr/>
          <p:nvPr/>
        </p:nvSpPr>
        <p:spPr>
          <a:xfrm>
            <a:off x="1259714" y="2024191"/>
            <a:ext cx="10727846" cy="471114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a:extLst>
              <a:ext uri="{FF2B5EF4-FFF2-40B4-BE49-F238E27FC236}">
                <a16:creationId xmlns:a16="http://schemas.microsoft.com/office/drawing/2014/main" id="{C10CB74D-7001-DF27-F22B-91AA4E355D0B}"/>
              </a:ext>
            </a:extLst>
          </p:cNvPr>
          <p:cNvSpPr txBox="1">
            <a:spLocks noGrp="1" noRot="1" noMove="1" noResize="1" noEditPoints="1" noAdjustHandles="1" noChangeArrowheads="1" noChangeShapeType="1"/>
          </p:cNvSpPr>
          <p:nvPr/>
        </p:nvSpPr>
        <p:spPr>
          <a:xfrm>
            <a:off x="1906621" y="2361218"/>
            <a:ext cx="10085176" cy="422440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F3F"/>
              </a:buClr>
              <a:buSzTx/>
              <a:buFont typeface="Arial" panose="020B0604020202020204" pitchFamily="34" charset="0"/>
              <a:buChar char="•"/>
              <a:tabLst/>
              <a:defRPr/>
            </a:pPr>
            <a:endParaRPr kumimoji="0" lang="da-DK" sz="2400" b="0" i="0" u="none" strike="noStrike" kern="1200" cap="none" spc="0" normalizeH="0" baseline="0" noProof="0">
              <a:ln>
                <a:noFill/>
              </a:ln>
              <a:solidFill>
                <a:srgbClr val="3F3F3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44563D3-BF77-0F3D-EC38-9C88269D3542}"/>
              </a:ext>
            </a:extLst>
          </p:cNvPr>
          <p:cNvPicPr>
            <a:picLocks noChangeAspect="1"/>
          </p:cNvPicPr>
          <p:nvPr/>
        </p:nvPicPr>
        <p:blipFill>
          <a:blip r:embed="rId2"/>
          <a:stretch>
            <a:fillRect/>
          </a:stretch>
        </p:blipFill>
        <p:spPr>
          <a:xfrm>
            <a:off x="1337903" y="2095686"/>
            <a:ext cx="10560448" cy="2889676"/>
          </a:xfrm>
          <a:prstGeom prst="rect">
            <a:avLst/>
          </a:prstGeom>
        </p:spPr>
      </p:pic>
      <p:pic>
        <p:nvPicPr>
          <p:cNvPr id="5" name="Picture 4">
            <a:extLst>
              <a:ext uri="{FF2B5EF4-FFF2-40B4-BE49-F238E27FC236}">
                <a16:creationId xmlns:a16="http://schemas.microsoft.com/office/drawing/2014/main" id="{BDFDF9C4-A1DB-5C7D-9E93-514C860D2E0B}"/>
              </a:ext>
            </a:extLst>
          </p:cNvPr>
          <p:cNvPicPr>
            <a:picLocks noChangeAspect="1"/>
          </p:cNvPicPr>
          <p:nvPr/>
        </p:nvPicPr>
        <p:blipFill>
          <a:blip r:embed="rId3"/>
          <a:stretch>
            <a:fillRect/>
          </a:stretch>
        </p:blipFill>
        <p:spPr>
          <a:xfrm>
            <a:off x="1337903" y="4985362"/>
            <a:ext cx="10560448" cy="312323"/>
          </a:xfrm>
          <a:prstGeom prst="rect">
            <a:avLst/>
          </a:prstGeom>
        </p:spPr>
      </p:pic>
      <p:pic>
        <p:nvPicPr>
          <p:cNvPr id="9" name="Picture 8">
            <a:extLst>
              <a:ext uri="{FF2B5EF4-FFF2-40B4-BE49-F238E27FC236}">
                <a16:creationId xmlns:a16="http://schemas.microsoft.com/office/drawing/2014/main" id="{3188C680-D8F9-7767-3E3D-48BC08C69244}"/>
              </a:ext>
            </a:extLst>
          </p:cNvPr>
          <p:cNvPicPr>
            <a:picLocks noChangeAspect="1"/>
          </p:cNvPicPr>
          <p:nvPr/>
        </p:nvPicPr>
        <p:blipFill>
          <a:blip r:embed="rId4"/>
          <a:stretch>
            <a:fillRect/>
          </a:stretch>
        </p:blipFill>
        <p:spPr>
          <a:xfrm>
            <a:off x="1337903" y="5250894"/>
            <a:ext cx="10560448" cy="1032193"/>
          </a:xfrm>
          <a:prstGeom prst="rect">
            <a:avLst/>
          </a:prstGeom>
        </p:spPr>
      </p:pic>
      <p:pic>
        <p:nvPicPr>
          <p:cNvPr id="16" name="Picture 15">
            <a:extLst>
              <a:ext uri="{FF2B5EF4-FFF2-40B4-BE49-F238E27FC236}">
                <a16:creationId xmlns:a16="http://schemas.microsoft.com/office/drawing/2014/main" id="{5FDDD689-271E-1016-C988-29DD80DB7F9F}"/>
              </a:ext>
            </a:extLst>
          </p:cNvPr>
          <p:cNvPicPr>
            <a:picLocks noChangeAspect="1"/>
          </p:cNvPicPr>
          <p:nvPr/>
        </p:nvPicPr>
        <p:blipFill>
          <a:blip r:embed="rId5"/>
          <a:stretch>
            <a:fillRect/>
          </a:stretch>
        </p:blipFill>
        <p:spPr>
          <a:xfrm>
            <a:off x="2895013" y="6370632"/>
            <a:ext cx="7446227" cy="312429"/>
          </a:xfrm>
          <a:prstGeom prst="rect">
            <a:avLst/>
          </a:prstGeom>
        </p:spPr>
      </p:pic>
    </p:spTree>
    <p:extLst>
      <p:ext uri="{BB962C8B-B14F-4D97-AF65-F5344CB8AC3E}">
        <p14:creationId xmlns:p14="http://schemas.microsoft.com/office/powerpoint/2010/main" val="1150108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92D868B-00C6-4557-B0F6-F3057BF7C2AF}" vid="{84157C8B-1133-4AF2-B9F0-EEC4AE1090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990E6EA3A48A41A280E962A053D42A" ma:contentTypeVersion="17" ma:contentTypeDescription="Create a new document." ma:contentTypeScope="" ma:versionID="4cb0677f26e08235ab05df75d7579eb1">
  <xsd:schema xmlns:xsd="http://www.w3.org/2001/XMLSchema" xmlns:xs="http://www.w3.org/2001/XMLSchema" xmlns:p="http://schemas.microsoft.com/office/2006/metadata/properties" xmlns:ns2="7c889e11-2f3c-4070-9ad9-cc7ef75586e0" xmlns:ns3="9d03e1ac-f987-41d7-975b-a23ada2fae32" targetNamespace="http://schemas.microsoft.com/office/2006/metadata/properties" ma:root="true" ma:fieldsID="e0b9d1cb9337dd7e4efeffbd5d9a652c" ns2:_="" ns3:_="">
    <xsd:import namespace="7c889e11-2f3c-4070-9ad9-cc7ef75586e0"/>
    <xsd:import namespace="9d03e1ac-f987-41d7-975b-a23ada2fae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9e11-2f3c-4070-9ad9-cc7ef7558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da1e848-1c7d-447e-9610-0128f4aaec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03e1ac-f987-41d7-975b-a23ada2fae3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889e11-2f3c-4070-9ad9-cc7ef75586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8557EB-6EC4-44BD-A96C-70DEDD156267}">
  <ds:schemaRefs>
    <ds:schemaRef ds:uri="7c889e11-2f3c-4070-9ad9-cc7ef75586e0"/>
    <ds:schemaRef ds:uri="9d03e1ac-f987-41d7-975b-a23ada2fa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7EA8EB-04ED-4142-A0F6-794DCD050903}">
  <ds:schemaRefs>
    <ds:schemaRef ds:uri="http://schemas.microsoft.com/sharepoint/v3/contenttype/forms"/>
  </ds:schemaRefs>
</ds:datastoreItem>
</file>

<file path=customXml/itemProps3.xml><?xml version="1.0" encoding="utf-8"?>
<ds:datastoreItem xmlns:ds="http://schemas.openxmlformats.org/officeDocument/2006/customXml" ds:itemID="{D3FBDEBA-D9D3-4A71-ADF0-0BA15E338115}">
  <ds:schemaRefs>
    <ds:schemaRef ds:uri="7c889e11-2f3c-4070-9ad9-cc7ef75586e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3216</Words>
  <Application>Microsoft Office PowerPoint</Application>
  <PresentationFormat>Widescreen</PresentationFormat>
  <Paragraphs>383</Paragraphs>
  <Slides>47</Slides>
  <Notes>10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Aptos</vt:lpstr>
      <vt:lpstr>Aptos Display</vt:lpstr>
      <vt:lpstr>Arial</vt:lpstr>
      <vt:lpstr>Calibri</vt:lpstr>
      <vt:lpstr>Courier New</vt:lpstr>
      <vt:lpstr>Georgia</vt:lpstr>
      <vt:lpstr>Simplified Arabic Fixed</vt:lpstr>
      <vt:lpstr>Times New Roman</vt:lpstr>
      <vt:lpstr>Office Theme</vt:lpstr>
      <vt:lpstr>1_Office Theme</vt:lpstr>
      <vt:lpstr>Policy for the Approval or Revision of Academic Programs and Organizational Units</vt:lpstr>
      <vt:lpstr>Agenda</vt:lpstr>
      <vt:lpstr>PowerPoint Presentation</vt:lpstr>
      <vt:lpstr>ADHE Structure and Purpose</vt:lpstr>
      <vt:lpstr>ADHE Structure and Purpose</vt:lpstr>
      <vt:lpstr>ADHE Structure and Purpose</vt:lpstr>
      <vt:lpstr>PowerPoint Presentation</vt:lpstr>
      <vt:lpstr>Degree Information &amp; Approval Lists</vt:lpstr>
      <vt:lpstr>Degree Information &amp; Approval Lists</vt:lpstr>
      <vt:lpstr>Degree Information &amp; Approval Lists</vt:lpstr>
      <vt:lpstr>Degree Information &amp; Approval Lists</vt:lpstr>
      <vt:lpstr>PowerPoint Presentation</vt:lpstr>
      <vt:lpstr>PowerPoint Presentation</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Academic Program Development &amp; Change</vt:lpstr>
      <vt:lpstr>PowerPoint Presentation</vt:lpstr>
      <vt:lpstr>Best Practices: General</vt:lpstr>
      <vt:lpstr>What would you do, Tracy?</vt:lpstr>
      <vt:lpstr>Best Practices: Letter of Intent</vt:lpstr>
      <vt:lpstr>Best Practices: Proposal</vt:lpstr>
      <vt:lpstr>Best Practices: Letter of Notification</vt:lpstr>
      <vt:lpstr>Best Practices: Letter of Notification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make “house”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Tracy Harrell (ADHE)</dc:creator>
  <cp:lastModifiedBy>Tracy Harrell (ADHE)</cp:lastModifiedBy>
  <cp:revision>1</cp:revision>
  <dcterms:created xsi:type="dcterms:W3CDTF">2026-01-06T17:44:28Z</dcterms:created>
  <dcterms:modified xsi:type="dcterms:W3CDTF">2026-06-08T21:10:14Z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0x010100C1990E6EA3A48A41A280E962A053D42A</vt:lpwstr>
  </property>
  <property fmtid="{D5CDD505-2E9C-101B-9397-08002B2CF9AE}" pid="3" name="MediaServiceImageTags">
    <vt:lpwstr/>
  </property>
</Properties>
</file>